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1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133AF-5FED-4F4F-8555-82AFFC9906D1}" type="datetimeFigureOut">
              <a:rPr lang="fr-FR" smtClean="0"/>
              <a:t>21/05/15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9A521-D34D-CF45-871E-E593039AE2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5590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B18E2-4B37-AB40-BD26-6554D6D31BE4}" type="datetimeFigureOut">
              <a:rPr lang="fr-FR" smtClean="0"/>
              <a:t>21/05/15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F6FFC-3A85-9143-B7A7-133A7F5C8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109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5257-D523-2949-8DB9-5D903F075068}" type="datetime1">
              <a:rPr lang="fr-FR" smtClean="0"/>
              <a:t>21/05/15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0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9414-0597-7447-AA9B-0B559DB274C9}" type="datetime1">
              <a:rPr lang="fr-FR" smtClean="0"/>
              <a:t>21/05/15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82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DC9D-F9A3-804B-83B7-239EC7BD83A2}" type="datetime1">
              <a:rPr lang="fr-FR" smtClean="0"/>
              <a:t>21/05/15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7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ECA7-01A7-C245-80DB-A88C04DF0006}" type="datetime1">
              <a:rPr lang="fr-FR" smtClean="0"/>
              <a:t>21/05/15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625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703-1929-AF4E-A78E-3E08B71C6621}" type="datetime1">
              <a:rPr lang="fr-FR" smtClean="0"/>
              <a:t>21/05/15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72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716DF-5A91-1B4F-9E55-905283749669}" type="datetime1">
              <a:rPr lang="fr-FR" smtClean="0"/>
              <a:t>21/05/15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83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FAB2-6094-4547-A6A0-9AF66D825F41}" type="datetime1">
              <a:rPr lang="fr-FR" smtClean="0"/>
              <a:t>21/05/15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81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9FCA-E657-E64A-ABE9-C79F4F509D16}" type="datetime1">
              <a:rPr lang="fr-FR" smtClean="0"/>
              <a:t>21/05/15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464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6210-C731-DB44-BEED-484CE2CE2B68}" type="datetime1">
              <a:rPr lang="fr-FR" smtClean="0"/>
              <a:t>21/05/15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56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0C1-F4C1-814F-8820-D63C1C9A07D8}" type="datetime1">
              <a:rPr lang="fr-FR" smtClean="0"/>
              <a:t>21/05/15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24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A47D-54E9-5746-B88F-E379738A7979}" type="datetime1">
              <a:rPr lang="fr-FR" smtClean="0"/>
              <a:t>21/05/15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83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82FF7-4D86-E647-AB56-2D07BF1131FF}" type="datetime1">
              <a:rPr lang="fr-FR" smtClean="0"/>
              <a:t>21/05/15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JMG 2015 M.Richemond Paris Descartes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EC41C-F1FF-2F4F-8F51-1BB08247A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91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PRESCRIPTIONS EN DCI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QUIZZ</a:t>
            </a:r>
          </a:p>
          <a:p>
            <a:r>
              <a:rPr lang="fr-FR" dirty="0" smtClean="0"/>
              <a:t>Quelles sont les équivalences?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016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BENZODODECINIUM BROMURE 0,004%+ POLYSORBATE 0,2%</a:t>
            </a:r>
          </a:p>
          <a:p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PRORHINEL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06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DEXTROMETORPHANE BROMHYDRATE 1,5mg/ml: sol buvable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TUSSIDANE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60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GLYCEROL 15%+PARAFFINE LIQUIDE 2%+VASELINE 8% :crème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DEXERYL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46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TRIMEBUTINE MALEATE 200mg </a:t>
            </a:r>
            <a:r>
              <a:rPr lang="fr-FR" dirty="0" err="1" smtClean="0"/>
              <a:t>cp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DEBRIDAT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269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MEBEVERINE CHLORHYDRATE 100 mg gel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DUSPATALIN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56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CALCIPOTRIOL 50 </a:t>
            </a:r>
            <a:r>
              <a:rPr lang="fr-FR" dirty="0" err="1" smtClean="0"/>
              <a:t>μg</a:t>
            </a:r>
            <a:r>
              <a:rPr lang="fr-FR" dirty="0" smtClean="0"/>
              <a:t>/g crème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DAIVONEX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694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PHOSPHOGLUCINOL 160 mg </a:t>
            </a:r>
            <a:r>
              <a:rPr lang="fr-FR" dirty="0" err="1" smtClean="0"/>
              <a:t>lyoph</a:t>
            </a:r>
            <a:r>
              <a:rPr lang="fr-FR" dirty="0" smtClean="0"/>
              <a:t> oral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SPASFON </a:t>
            </a:r>
            <a:r>
              <a:rPr lang="fr-FR" dirty="0" err="1" smtClean="0">
                <a:solidFill>
                  <a:srgbClr val="FF0000"/>
                </a:solidFill>
              </a:rPr>
              <a:t>Lyoc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326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METOPIMAZINE 7,5 mg </a:t>
            </a:r>
            <a:r>
              <a:rPr lang="fr-FR" dirty="0" err="1" smtClean="0"/>
              <a:t>Lyoph</a:t>
            </a:r>
            <a:r>
              <a:rPr lang="fr-FR" dirty="0" smtClean="0"/>
              <a:t> oral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VOGALENE </a:t>
            </a:r>
            <a:r>
              <a:rPr lang="fr-FR" dirty="0" err="1" smtClean="0">
                <a:solidFill>
                  <a:srgbClr val="FF0000"/>
                </a:solidFill>
              </a:rPr>
              <a:t>Lyoc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51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DIOSMECTITE 3g  poudre pour </a:t>
            </a:r>
            <a:r>
              <a:rPr lang="fr-FR" dirty="0" err="1" smtClean="0"/>
              <a:t>susp</a:t>
            </a:r>
            <a:r>
              <a:rPr lang="fr-FR" dirty="0" smtClean="0"/>
              <a:t> buvable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SMECTA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633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RACECADOTRIL 100mg gel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TIORFAN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761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DESLORATADINE 5mg </a:t>
            </a:r>
            <a:r>
              <a:rPr lang="fr-FR" dirty="0" err="1" smtClean="0"/>
              <a:t>cp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AERIUS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01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EBASTINE 10mg </a:t>
            </a:r>
            <a:r>
              <a:rPr lang="fr-FR" dirty="0" err="1" smtClean="0"/>
              <a:t>cp</a:t>
            </a:r>
            <a:r>
              <a:rPr lang="fr-FR" dirty="0" smtClean="0"/>
              <a:t> </a:t>
            </a:r>
            <a:r>
              <a:rPr lang="fr-FR" dirty="0" err="1" smtClean="0"/>
              <a:t>orodispersible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KESTIN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198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TROTIOPIUM (bromure) 18μg voie inhalée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SPIRIVA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558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BUDESONIDE 160μg/dose+ FORMOTEROL FUMARATE 4,5 </a:t>
            </a:r>
            <a:r>
              <a:rPr lang="fr-FR" dirty="0" err="1" smtClean="0"/>
              <a:t>μg</a:t>
            </a:r>
            <a:r>
              <a:rPr lang="fr-FR" dirty="0" smtClean="0"/>
              <a:t>/dose voie inhalée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SYMBICORT 200μg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52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CIPROFLOXACINE (chlorhydrate) 500mg </a:t>
            </a:r>
            <a:r>
              <a:rPr lang="fr-FR" dirty="0" err="1" smtClean="0"/>
              <a:t>cp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CIFLOX  500mg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065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FOSFOMYCINE 3g sol buvable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MONURIL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716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GLIMEPIRIDE 1mg  </a:t>
            </a:r>
            <a:r>
              <a:rPr lang="fr-FR" dirty="0" err="1" smtClean="0"/>
              <a:t>cp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AMAREL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35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SITAGLIPTINE (phosphate) 100mg  </a:t>
            </a:r>
            <a:r>
              <a:rPr lang="fr-FR" dirty="0" err="1" smtClean="0"/>
              <a:t>cp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JANUVIA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49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LIRAGLUTIDE 6mg/ml  sol </a:t>
            </a:r>
            <a:r>
              <a:rPr lang="fr-FR" dirty="0" err="1" smtClean="0"/>
              <a:t>inj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VICTOZA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717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INDAPAMIDE 1,5mg  </a:t>
            </a:r>
            <a:r>
              <a:rPr lang="fr-FR" dirty="0" err="1" smtClean="0"/>
              <a:t>cp</a:t>
            </a:r>
            <a:r>
              <a:rPr lang="fr-FR" dirty="0" smtClean="0"/>
              <a:t> LP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FLUDEX LP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717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PERINDOPRIL ARGININE 10	mg  </a:t>
            </a:r>
            <a:r>
              <a:rPr lang="fr-FR" dirty="0" err="1" smtClean="0"/>
              <a:t>cp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COVERSYL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22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ISPAGHUL TEGUMENT poudre sol </a:t>
            </a:r>
            <a:r>
              <a:rPr lang="fr-FR" dirty="0" err="1" smtClean="0"/>
              <a:t>buv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SPAGULAX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523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MERCI POUR VOTRE ATTENTION</a:t>
            </a:r>
            <a:endParaRPr lang="fr-FR" sz="32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BRAVO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JMG 2015 M.Richemond Paris Descartes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843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288</Words>
  <Application>Microsoft Macintosh PowerPoint</Application>
  <PresentationFormat>Présentation à l'écran (4:3)</PresentationFormat>
  <Paragraphs>95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PRESCRIPTIONS EN DCI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ATTENTION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PRESCRIPTIONS EN DCI</dc:title>
  <dc:creator>RICHEMOND</dc:creator>
  <cp:lastModifiedBy>RICHEMOND</cp:lastModifiedBy>
  <cp:revision>26</cp:revision>
  <dcterms:created xsi:type="dcterms:W3CDTF">2015-05-21T06:58:07Z</dcterms:created>
  <dcterms:modified xsi:type="dcterms:W3CDTF">2015-05-21T08:01:46Z</dcterms:modified>
</cp:coreProperties>
</file>