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0D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726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20416B-6E08-41AB-A1A3-6A098D62D66A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DCEEFE-D9A8-4D6C-84C7-6D5394E937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1998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>
                <a:solidFill>
                  <a:prstClr val="black"/>
                </a:solidFill>
              </a:rPr>
              <a:pPr/>
              <a:t>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438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BA45-3B1E-4C2E-8C8C-E4768C93A412}" type="datetimeFigureOut">
              <a:rPr lang="fr-FR" smtClean="0"/>
              <a:t>16/06/2016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5C3B-7467-490B-B923-D15480781A79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58030" y="316301"/>
            <a:ext cx="9049762" cy="82800"/>
          </a:xfrm>
          <a:prstGeom prst="rect">
            <a:avLst/>
          </a:prstGeom>
          <a:solidFill>
            <a:srgbClr val="EE0D55"/>
          </a:solidFill>
          <a:ln>
            <a:solidFill>
              <a:srgbClr val="EE0D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58148" y="177780"/>
            <a:ext cx="9050400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58030" y="45017"/>
            <a:ext cx="7661197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1" y="498300"/>
            <a:ext cx="2108957" cy="842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itre 9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fr-FR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Titre présentation</a:t>
            </a:r>
            <a:endParaRPr lang="fr-FR" dirty="0"/>
          </a:p>
        </p:txBody>
      </p:sp>
      <p:sp>
        <p:nvSpPr>
          <p:cNvPr id="15" name="Sous-titre 13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3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 smtClean="0"/>
              <a:t>Sous-titre présentation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3568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fr-FR" dirty="0" smtClean="0"/>
              <a:t>Texte diapositive</a:t>
            </a:r>
          </a:p>
          <a:p>
            <a:pPr lvl="1"/>
            <a:r>
              <a:rPr lang="fr-FR" dirty="0" smtClean="0"/>
              <a:t>Liste à puces</a:t>
            </a:r>
          </a:p>
          <a:p>
            <a:pPr lvl="1"/>
            <a:r>
              <a:rPr lang="fr-FR" dirty="0" smtClean="0"/>
              <a:t>Liste à puces</a:t>
            </a:r>
          </a:p>
          <a:p>
            <a:endParaRPr lang="fr-FR" dirty="0" smtClean="0"/>
          </a:p>
          <a:p>
            <a:r>
              <a:rPr lang="fr-FR" dirty="0" smtClean="0"/>
              <a:t>Texte diapositive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smtClean="0"/>
              <a:t>Liste numérotée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smtClean="0"/>
              <a:t>Liste numérotée</a:t>
            </a:r>
          </a:p>
          <a:p>
            <a:pPr marL="571500" indent="-514350"/>
            <a:endParaRPr lang="fr-FR" dirty="0" smtClean="0"/>
          </a:p>
          <a:p>
            <a:pPr marL="571500" indent="-514350"/>
            <a:r>
              <a:rPr lang="fr-FR" dirty="0" smtClean="0"/>
              <a:t>Texte avec </a:t>
            </a:r>
            <a:r>
              <a:rPr lang="fr-FR" b="1" dirty="0" smtClean="0">
                <a:solidFill>
                  <a:srgbClr val="C30E58"/>
                </a:solidFill>
              </a:rPr>
              <a:t>mise en exergue</a:t>
            </a:r>
            <a:endParaRPr lang="fr-FR" b="1" dirty="0">
              <a:solidFill>
                <a:srgbClr val="C30E58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BA45-3B1E-4C2E-8C8C-E4768C93A412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5C3B-7467-490B-B923-D15480781A79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 userDrawn="1"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 userDrawn="1"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EE0D55"/>
          </a:solidFill>
          <a:ln>
            <a:solidFill>
              <a:srgbClr val="EE0D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re 9"/>
          <p:cNvSpPr>
            <a:spLocks noGrp="1"/>
          </p:cNvSpPr>
          <p:nvPr>
            <p:ph type="title" hasCustomPrompt="1"/>
          </p:nvPr>
        </p:nvSpPr>
        <p:spPr>
          <a:xfrm>
            <a:off x="457200" y="439968"/>
            <a:ext cx="8229600" cy="977670"/>
          </a:xfrm>
        </p:spPr>
        <p:txBody>
          <a:bodyPr>
            <a:normAutofit/>
          </a:bodyPr>
          <a:lstStyle>
            <a:lvl1pPr algn="ctr">
              <a:defRPr lang="fr-FR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Titre diapositive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6607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lang="fr-FR" sz="20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 smtClean="0"/>
              <a:t>Sous-titre section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lang="fr-FR" sz="4000" b="1" kern="1200" cap="all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Titre section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BA45-3B1E-4C2E-8C8C-E4768C93A412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5C3B-7467-490B-B923-D15480781A79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 userDrawn="1"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EE0D55"/>
          </a:solidFill>
          <a:ln>
            <a:solidFill>
              <a:srgbClr val="EE0D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799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</a:lstStyle>
          <a:p>
            <a:r>
              <a:rPr lang="fr-FR" dirty="0" smtClean="0"/>
              <a:t>Texte diapositive</a:t>
            </a:r>
          </a:p>
          <a:p>
            <a:pPr lvl="1"/>
            <a:r>
              <a:rPr lang="fr-FR" dirty="0" smtClean="0"/>
              <a:t>Liste à puces</a:t>
            </a:r>
          </a:p>
          <a:p>
            <a:pPr lvl="1"/>
            <a:r>
              <a:rPr lang="fr-FR" dirty="0" smtClean="0"/>
              <a:t>Liste à puces</a:t>
            </a:r>
          </a:p>
          <a:p>
            <a:endParaRPr lang="fr-FR" dirty="0" smtClean="0"/>
          </a:p>
          <a:p>
            <a:r>
              <a:rPr lang="fr-FR" dirty="0" smtClean="0"/>
              <a:t>Texte diapositive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smtClean="0"/>
              <a:t>Liste numérotée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smtClean="0"/>
              <a:t>Liste numérotée</a:t>
            </a:r>
          </a:p>
          <a:p>
            <a:pPr marL="571500" indent="-514350"/>
            <a:endParaRPr lang="fr-FR" dirty="0" smtClean="0"/>
          </a:p>
          <a:p>
            <a:pPr marL="571500" indent="-514350"/>
            <a:r>
              <a:rPr lang="fr-FR" dirty="0" smtClean="0"/>
              <a:t>Texte avec </a:t>
            </a:r>
            <a:r>
              <a:rPr lang="fr-FR" b="1" dirty="0" smtClean="0">
                <a:solidFill>
                  <a:srgbClr val="C30E58"/>
                </a:solidFill>
              </a:rPr>
              <a:t>mise en exergue</a:t>
            </a:r>
            <a:endParaRPr lang="fr-FR" b="1" dirty="0">
              <a:solidFill>
                <a:srgbClr val="C30E58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825625"/>
            <a:ext cx="38862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</a:lstStyle>
          <a:p>
            <a:r>
              <a:rPr lang="fr-FR" dirty="0" smtClean="0"/>
              <a:t>Texte diapositive</a:t>
            </a:r>
          </a:p>
          <a:p>
            <a:pPr lvl="1"/>
            <a:r>
              <a:rPr lang="fr-FR" dirty="0" smtClean="0"/>
              <a:t>Liste à puces</a:t>
            </a:r>
          </a:p>
          <a:p>
            <a:pPr lvl="1"/>
            <a:r>
              <a:rPr lang="fr-FR" dirty="0" smtClean="0"/>
              <a:t>Liste à puces</a:t>
            </a:r>
          </a:p>
          <a:p>
            <a:endParaRPr lang="fr-FR" dirty="0" smtClean="0"/>
          </a:p>
          <a:p>
            <a:r>
              <a:rPr lang="fr-FR" dirty="0" smtClean="0"/>
              <a:t>Texte diapositive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smtClean="0"/>
              <a:t>Liste numérotée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smtClean="0"/>
              <a:t>Liste numérotée</a:t>
            </a:r>
          </a:p>
          <a:p>
            <a:pPr marL="571500" indent="-514350"/>
            <a:endParaRPr lang="fr-FR" dirty="0" smtClean="0"/>
          </a:p>
          <a:p>
            <a:pPr marL="571500" indent="-514350"/>
            <a:r>
              <a:rPr lang="fr-FR" dirty="0" smtClean="0"/>
              <a:t>Texte avec </a:t>
            </a:r>
            <a:r>
              <a:rPr lang="fr-FR" b="1" dirty="0" smtClean="0">
                <a:solidFill>
                  <a:srgbClr val="C30E58"/>
                </a:solidFill>
              </a:rPr>
              <a:t>mise en exergue</a:t>
            </a:r>
            <a:endParaRPr lang="fr-FR" b="1" dirty="0">
              <a:solidFill>
                <a:srgbClr val="C30E58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BA45-3B1E-4C2E-8C8C-E4768C93A412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5C3B-7467-490B-B923-D15480781A79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itre 9"/>
          <p:cNvSpPr>
            <a:spLocks noGrp="1"/>
          </p:cNvSpPr>
          <p:nvPr>
            <p:ph type="title" hasCustomPrompt="1"/>
          </p:nvPr>
        </p:nvSpPr>
        <p:spPr>
          <a:xfrm>
            <a:off x="457200" y="439968"/>
            <a:ext cx="8229600" cy="977670"/>
          </a:xfrm>
        </p:spPr>
        <p:txBody>
          <a:bodyPr>
            <a:normAutofit/>
          </a:bodyPr>
          <a:lstStyle>
            <a:lvl1pPr algn="ctr">
              <a:defRPr lang="fr-FR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Titre diapositive</a:t>
            </a:r>
            <a:endParaRPr lang="fr-FR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EE0D55"/>
          </a:solidFill>
          <a:ln>
            <a:solidFill>
              <a:srgbClr val="EE0D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5225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8650" y="1486538"/>
            <a:ext cx="3868340" cy="538205"/>
          </a:xfrm>
        </p:spPr>
        <p:txBody>
          <a:bodyPr anchor="b">
            <a:normAutofit/>
          </a:bodyPr>
          <a:lstStyle>
            <a:lvl1pPr marL="0" indent="0" algn="ctr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Sous-titre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2093644"/>
            <a:ext cx="3868340" cy="4096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</a:lstStyle>
          <a:p>
            <a:r>
              <a:rPr lang="fr-FR" dirty="0" smtClean="0"/>
              <a:t>Texte diapositive</a:t>
            </a:r>
          </a:p>
          <a:p>
            <a:pPr lvl="1"/>
            <a:r>
              <a:rPr lang="fr-FR" dirty="0" smtClean="0"/>
              <a:t>Liste à puces</a:t>
            </a:r>
          </a:p>
          <a:p>
            <a:pPr lvl="1"/>
            <a:r>
              <a:rPr lang="fr-FR" dirty="0" smtClean="0"/>
              <a:t>Liste à puces</a:t>
            </a:r>
          </a:p>
          <a:p>
            <a:endParaRPr lang="fr-FR" dirty="0" smtClean="0"/>
          </a:p>
          <a:p>
            <a:r>
              <a:rPr lang="fr-FR" dirty="0" smtClean="0"/>
              <a:t>Texte diapositive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smtClean="0"/>
              <a:t>Liste numérotée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smtClean="0"/>
              <a:t>Liste numérotée</a:t>
            </a:r>
          </a:p>
          <a:p>
            <a:pPr marL="571500" indent="-514350"/>
            <a:endParaRPr lang="fr-FR" dirty="0" smtClean="0"/>
          </a:p>
          <a:p>
            <a:pPr marL="571500" indent="-514350"/>
            <a:r>
              <a:rPr lang="fr-FR" dirty="0" smtClean="0"/>
              <a:t>Texte avec </a:t>
            </a:r>
            <a:r>
              <a:rPr lang="fr-FR" b="1" dirty="0" smtClean="0">
                <a:solidFill>
                  <a:srgbClr val="C30E58"/>
                </a:solidFill>
              </a:rPr>
              <a:t>mise en exergue</a:t>
            </a:r>
            <a:endParaRPr lang="fr-FR" b="1" dirty="0">
              <a:solidFill>
                <a:srgbClr val="C30E58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7959" y="1486538"/>
            <a:ext cx="3887391" cy="538205"/>
          </a:xfrm>
        </p:spPr>
        <p:txBody>
          <a:bodyPr anchor="b">
            <a:normAutofit/>
          </a:bodyPr>
          <a:lstStyle>
            <a:lvl1pPr marL="0" indent="0" algn="ctr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Sous-titre 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2093644"/>
            <a:ext cx="3887391" cy="4096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</a:lstStyle>
          <a:p>
            <a:r>
              <a:rPr lang="fr-FR" dirty="0" smtClean="0"/>
              <a:t>Texte diapositive</a:t>
            </a:r>
          </a:p>
          <a:p>
            <a:pPr lvl="1"/>
            <a:r>
              <a:rPr lang="fr-FR" dirty="0" smtClean="0"/>
              <a:t>Liste à puces</a:t>
            </a:r>
          </a:p>
          <a:p>
            <a:pPr lvl="1"/>
            <a:r>
              <a:rPr lang="fr-FR" dirty="0" smtClean="0"/>
              <a:t>Liste à puces</a:t>
            </a:r>
          </a:p>
          <a:p>
            <a:endParaRPr lang="fr-FR" dirty="0" smtClean="0"/>
          </a:p>
          <a:p>
            <a:r>
              <a:rPr lang="fr-FR" dirty="0" smtClean="0"/>
              <a:t>Texte diapositive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smtClean="0"/>
              <a:t>Liste numérotée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smtClean="0"/>
              <a:t>Liste numérotée</a:t>
            </a:r>
          </a:p>
          <a:p>
            <a:pPr marL="571500" indent="-514350"/>
            <a:endParaRPr lang="fr-FR" dirty="0" smtClean="0"/>
          </a:p>
          <a:p>
            <a:pPr marL="571500" indent="-514350"/>
            <a:r>
              <a:rPr lang="fr-FR" dirty="0" smtClean="0"/>
              <a:t>Texte avec </a:t>
            </a:r>
            <a:r>
              <a:rPr lang="fr-FR" b="1" dirty="0" smtClean="0">
                <a:solidFill>
                  <a:srgbClr val="C30E58"/>
                </a:solidFill>
              </a:rPr>
              <a:t>mise en exergue</a:t>
            </a:r>
            <a:endParaRPr lang="fr-FR" b="1" dirty="0">
              <a:solidFill>
                <a:srgbClr val="C30E58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BA45-3B1E-4C2E-8C8C-E4768C93A412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5C3B-7467-490B-B923-D15480781A79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itre 9"/>
          <p:cNvSpPr>
            <a:spLocks noGrp="1"/>
          </p:cNvSpPr>
          <p:nvPr>
            <p:ph type="title" hasCustomPrompt="1"/>
          </p:nvPr>
        </p:nvSpPr>
        <p:spPr>
          <a:xfrm>
            <a:off x="457200" y="439968"/>
            <a:ext cx="8229600" cy="977670"/>
          </a:xfrm>
        </p:spPr>
        <p:txBody>
          <a:bodyPr>
            <a:normAutofit/>
          </a:bodyPr>
          <a:lstStyle>
            <a:lvl1pPr algn="ctr">
              <a:defRPr lang="fr-FR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Titre diapositive</a:t>
            </a:r>
            <a:endParaRPr lang="fr-FR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EE0D55"/>
          </a:solidFill>
          <a:ln>
            <a:solidFill>
              <a:srgbClr val="EE0D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156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BA45-3B1E-4C2E-8C8C-E4768C93A412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5C3B-7467-490B-B923-D15480781A79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/>
          <p:cNvSpPr/>
          <p:nvPr userDrawn="1"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re 9"/>
          <p:cNvSpPr>
            <a:spLocks noGrp="1"/>
          </p:cNvSpPr>
          <p:nvPr>
            <p:ph type="title" hasCustomPrompt="1"/>
          </p:nvPr>
        </p:nvSpPr>
        <p:spPr>
          <a:xfrm>
            <a:off x="457200" y="439968"/>
            <a:ext cx="8229600" cy="977670"/>
          </a:xfrm>
        </p:spPr>
        <p:txBody>
          <a:bodyPr>
            <a:normAutofit/>
          </a:bodyPr>
          <a:lstStyle>
            <a:lvl1pPr algn="ctr">
              <a:defRPr lang="fr-FR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Titre diapositive</a:t>
            </a:r>
            <a:endParaRPr lang="fr-FR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EE0D55"/>
          </a:solidFill>
          <a:ln>
            <a:solidFill>
              <a:srgbClr val="EE0D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7115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BA45-3B1E-4C2E-8C8C-E4768C93A412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5C3B-7467-490B-B923-D15480781A79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Rectangle 4"/>
          <p:cNvSpPr/>
          <p:nvPr userDrawn="1"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 userDrawn="1"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EE0D55"/>
          </a:solidFill>
          <a:ln>
            <a:solidFill>
              <a:srgbClr val="EE0D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851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457200"/>
            <a:ext cx="2949178" cy="1216479"/>
          </a:xfrm>
        </p:spPr>
        <p:txBody>
          <a:bodyPr anchor="b">
            <a:normAutofit/>
          </a:bodyPr>
          <a:lstStyle>
            <a:lvl1pPr algn="ctr">
              <a:defRPr sz="4000" b="1">
                <a:latin typeface="+mj-lt"/>
              </a:defRPr>
            </a:lvl1pPr>
          </a:lstStyle>
          <a:p>
            <a:r>
              <a:rPr lang="fr-FR" dirty="0" smtClean="0"/>
              <a:t>Titre diapositive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987426"/>
            <a:ext cx="462915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 dirty="0" smtClean="0"/>
              <a:t>Texte diapositive</a:t>
            </a:r>
          </a:p>
          <a:p>
            <a:pPr lvl="1"/>
            <a:r>
              <a:rPr lang="fr-FR" dirty="0" smtClean="0"/>
              <a:t>Liste à puces</a:t>
            </a:r>
          </a:p>
          <a:p>
            <a:pPr lvl="1"/>
            <a:r>
              <a:rPr lang="fr-FR" dirty="0" smtClean="0"/>
              <a:t>Liste à puces</a:t>
            </a:r>
          </a:p>
          <a:p>
            <a:endParaRPr lang="fr-FR" dirty="0" smtClean="0"/>
          </a:p>
          <a:p>
            <a:r>
              <a:rPr lang="fr-FR" dirty="0" smtClean="0"/>
              <a:t>Texte diapositive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smtClean="0"/>
              <a:t>Liste numérotée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smtClean="0"/>
              <a:t>Liste numérotée</a:t>
            </a:r>
          </a:p>
          <a:p>
            <a:pPr marL="571500" indent="-514350"/>
            <a:endParaRPr lang="fr-FR" dirty="0" smtClean="0"/>
          </a:p>
          <a:p>
            <a:pPr marL="571500" indent="-514350"/>
            <a:r>
              <a:rPr lang="fr-FR" dirty="0" smtClean="0"/>
              <a:t>Texte avec </a:t>
            </a:r>
            <a:r>
              <a:rPr lang="fr-FR" b="1" dirty="0" smtClean="0">
                <a:solidFill>
                  <a:srgbClr val="C30E58"/>
                </a:solidFill>
              </a:rPr>
              <a:t>mise en exergue</a:t>
            </a:r>
            <a:endParaRPr lang="fr-FR" b="1" dirty="0">
              <a:solidFill>
                <a:srgbClr val="C30E58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731778"/>
            <a:ext cx="2949178" cy="413721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 dirty="0" smtClean="0"/>
              <a:t>Texte diapositive</a:t>
            </a:r>
          </a:p>
          <a:p>
            <a:pPr lvl="1"/>
            <a:r>
              <a:rPr lang="fr-FR" dirty="0" smtClean="0"/>
              <a:t>Liste à puces</a:t>
            </a:r>
          </a:p>
          <a:p>
            <a:pPr lvl="1"/>
            <a:r>
              <a:rPr lang="fr-FR" dirty="0" smtClean="0"/>
              <a:t>Liste à puces</a:t>
            </a:r>
          </a:p>
          <a:p>
            <a:endParaRPr lang="fr-FR" dirty="0" smtClean="0"/>
          </a:p>
          <a:p>
            <a:r>
              <a:rPr lang="fr-FR" dirty="0" smtClean="0"/>
              <a:t>Texte diapositive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smtClean="0"/>
              <a:t>Liste numérotée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smtClean="0"/>
              <a:t>Liste numérotée</a:t>
            </a:r>
          </a:p>
          <a:p>
            <a:pPr marL="571500" indent="-514350"/>
            <a:endParaRPr lang="fr-FR" dirty="0" smtClean="0"/>
          </a:p>
          <a:p>
            <a:pPr marL="571500" indent="-514350"/>
            <a:r>
              <a:rPr lang="fr-FR" dirty="0" smtClean="0"/>
              <a:t>Texte avec </a:t>
            </a:r>
            <a:r>
              <a:rPr lang="fr-FR" b="1" dirty="0" smtClean="0">
                <a:solidFill>
                  <a:srgbClr val="C30E58"/>
                </a:solidFill>
              </a:rPr>
              <a:t>mise en exergue</a:t>
            </a:r>
            <a:endParaRPr lang="fr-FR" b="1" dirty="0">
              <a:solidFill>
                <a:srgbClr val="C30E58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BA45-3B1E-4C2E-8C8C-E4768C93A412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5C3B-7467-490B-B923-D15480781A79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/>
          <p:cNvSpPr/>
          <p:nvPr userDrawn="1"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 userDrawn="1"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EE0D55"/>
          </a:solidFill>
          <a:ln>
            <a:solidFill>
              <a:srgbClr val="EE0D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9929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6BA45-3B1E-4C2E-8C8C-E4768C93A412}" type="datetimeFigureOut">
              <a:rPr lang="fr-FR" smtClean="0"/>
              <a:t>16/06/2016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D5C3B-7467-490B-B923-D15480781A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4354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chat-larib.com/portfolio3.enseignants.liens.ph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Titre présentation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Sous-titre présentation</a:t>
            </a:r>
          </a:p>
        </p:txBody>
      </p:sp>
    </p:spTree>
    <p:extLst>
      <p:ext uri="{BB962C8B-B14F-4D97-AF65-F5344CB8AC3E}">
        <p14:creationId xmlns:p14="http://schemas.microsoft.com/office/powerpoint/2010/main" val="189890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Déclaration de liens d’intérêts</a:t>
            </a:r>
            <a:endParaRPr lang="fr-FR" dirty="0"/>
          </a:p>
        </p:txBody>
      </p:sp>
      <p:sp>
        <p:nvSpPr>
          <p:cNvPr id="14" name="Sous-titre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21322" y="6248401"/>
            <a:ext cx="7784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/>
              <a:t>L’ensemble des déclarations de liens d’intérêts des enseignants du DMG Paris Diderot sont accessibles ici :</a:t>
            </a:r>
          </a:p>
          <a:p>
            <a:r>
              <a:rPr lang="fr-FR" sz="1400" i="1" dirty="0">
                <a:hlinkClick r:id="rId3"/>
              </a:rPr>
              <a:t>http://</a:t>
            </a:r>
            <a:r>
              <a:rPr lang="fr-FR" sz="1400" i="1" dirty="0" smtClean="0">
                <a:hlinkClick r:id="rId3"/>
              </a:rPr>
              <a:t>www.bichat-larib.com/portfolio3.enseignants.liens.php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398734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Texte diapositive</a:t>
            </a:r>
          </a:p>
          <a:p>
            <a:pPr lvl="1"/>
            <a:r>
              <a:rPr lang="fr-FR" dirty="0"/>
              <a:t>Liste à puces</a:t>
            </a:r>
          </a:p>
          <a:p>
            <a:pPr lvl="1"/>
            <a:r>
              <a:rPr lang="fr-FR" dirty="0"/>
              <a:t>Liste à puces</a:t>
            </a:r>
          </a:p>
          <a:p>
            <a:endParaRPr lang="fr-FR" dirty="0"/>
          </a:p>
          <a:p>
            <a:r>
              <a:rPr lang="fr-FR" dirty="0"/>
              <a:t>Texte diapositive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Liste numérotée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Liste numérotée</a:t>
            </a:r>
          </a:p>
          <a:p>
            <a:pPr marL="571500" indent="-514350"/>
            <a:endParaRPr lang="fr-FR" dirty="0"/>
          </a:p>
          <a:p>
            <a:pPr marL="571500" indent="-514350"/>
            <a:r>
              <a:rPr lang="fr-FR" dirty="0"/>
              <a:t>Texte avec </a:t>
            </a:r>
            <a:r>
              <a:rPr lang="fr-FR" b="1" dirty="0">
                <a:solidFill>
                  <a:srgbClr val="EE0D55"/>
                </a:solidFill>
              </a:rPr>
              <a:t>mise en exergue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Titre diapositive</a:t>
            </a:r>
          </a:p>
        </p:txBody>
      </p:sp>
    </p:spTree>
    <p:extLst>
      <p:ext uri="{BB962C8B-B14F-4D97-AF65-F5344CB8AC3E}">
        <p14:creationId xmlns:p14="http://schemas.microsoft.com/office/powerpoint/2010/main" val="250970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Sous-titre section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Titre section</a:t>
            </a:r>
          </a:p>
        </p:txBody>
      </p:sp>
    </p:spTree>
    <p:extLst>
      <p:ext uri="{BB962C8B-B14F-4D97-AF65-F5344CB8AC3E}">
        <p14:creationId xmlns:p14="http://schemas.microsoft.com/office/powerpoint/2010/main" val="594896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Texte diapositive</a:t>
            </a:r>
          </a:p>
          <a:p>
            <a:pPr lvl="1"/>
            <a:r>
              <a:rPr lang="fr-FR" dirty="0"/>
              <a:t>Liste à puces</a:t>
            </a:r>
          </a:p>
          <a:p>
            <a:pPr lvl="1"/>
            <a:r>
              <a:rPr lang="fr-FR" dirty="0"/>
              <a:t>Liste à puces</a:t>
            </a:r>
          </a:p>
          <a:p>
            <a:endParaRPr lang="fr-FR" dirty="0"/>
          </a:p>
          <a:p>
            <a:r>
              <a:rPr lang="fr-FR" dirty="0"/>
              <a:t>Texte diapositive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Liste numérotée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Liste numérotée</a:t>
            </a:r>
          </a:p>
          <a:p>
            <a:pPr marL="571500" indent="-514350"/>
            <a:endParaRPr lang="fr-FR" dirty="0"/>
          </a:p>
          <a:p>
            <a:pPr marL="571500" indent="-514350"/>
            <a:r>
              <a:rPr lang="fr-FR" dirty="0"/>
              <a:t>Texte avec </a:t>
            </a:r>
            <a:r>
              <a:rPr lang="fr-FR" b="1" dirty="0">
                <a:solidFill>
                  <a:srgbClr val="EE0D55"/>
                </a:solidFill>
              </a:rPr>
              <a:t>mise en exergue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Texte diapositive</a:t>
            </a:r>
          </a:p>
          <a:p>
            <a:pPr lvl="1"/>
            <a:r>
              <a:rPr lang="fr-FR" dirty="0"/>
              <a:t>Liste à puces</a:t>
            </a:r>
          </a:p>
          <a:p>
            <a:pPr lvl="1"/>
            <a:r>
              <a:rPr lang="fr-FR" dirty="0"/>
              <a:t>Liste à puces</a:t>
            </a:r>
          </a:p>
          <a:p>
            <a:endParaRPr lang="fr-FR" dirty="0"/>
          </a:p>
          <a:p>
            <a:r>
              <a:rPr lang="fr-FR" dirty="0"/>
              <a:t>Texte diapositive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Liste numérotée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Liste numérotée</a:t>
            </a:r>
          </a:p>
          <a:p>
            <a:pPr marL="571500" indent="-514350"/>
            <a:endParaRPr lang="fr-FR" dirty="0"/>
          </a:p>
          <a:p>
            <a:pPr marL="571500" indent="-514350"/>
            <a:r>
              <a:rPr lang="fr-FR" dirty="0"/>
              <a:t>Texte avec </a:t>
            </a:r>
            <a:r>
              <a:rPr lang="fr-FR" b="1" dirty="0">
                <a:solidFill>
                  <a:srgbClr val="EE0D55"/>
                </a:solidFill>
              </a:rPr>
              <a:t>mise en exergue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Titre diapositive</a:t>
            </a:r>
          </a:p>
        </p:txBody>
      </p:sp>
    </p:spTree>
    <p:extLst>
      <p:ext uri="{BB962C8B-B14F-4D97-AF65-F5344CB8AC3E}">
        <p14:creationId xmlns:p14="http://schemas.microsoft.com/office/powerpoint/2010/main" val="3411677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Sous-titre 1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Texte diapositive</a:t>
            </a:r>
          </a:p>
          <a:p>
            <a:pPr lvl="1"/>
            <a:r>
              <a:rPr lang="fr-FR" dirty="0"/>
              <a:t>Liste à puces</a:t>
            </a:r>
          </a:p>
          <a:p>
            <a:pPr lvl="1"/>
            <a:r>
              <a:rPr lang="fr-FR" dirty="0"/>
              <a:t>Liste à puces</a:t>
            </a:r>
          </a:p>
          <a:p>
            <a:endParaRPr lang="fr-FR" dirty="0"/>
          </a:p>
          <a:p>
            <a:r>
              <a:rPr lang="fr-FR" dirty="0"/>
              <a:t>Texte diapositive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Liste numérotée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Liste numérotée</a:t>
            </a:r>
          </a:p>
          <a:p>
            <a:pPr marL="571500" indent="-514350"/>
            <a:endParaRPr lang="fr-FR" dirty="0"/>
          </a:p>
          <a:p>
            <a:pPr marL="571500" indent="-514350"/>
            <a:r>
              <a:rPr lang="fr-FR" dirty="0"/>
              <a:t>Texte avec </a:t>
            </a:r>
            <a:r>
              <a:rPr lang="fr-FR" b="1" dirty="0">
                <a:solidFill>
                  <a:srgbClr val="EE0D55"/>
                </a:solidFill>
              </a:rPr>
              <a:t>mise en exergue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 smtClean="0"/>
              <a:t>Sous-titre 2</a:t>
            </a:r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FR" dirty="0"/>
              <a:t>Texte diapositive</a:t>
            </a:r>
          </a:p>
          <a:p>
            <a:pPr lvl="1"/>
            <a:r>
              <a:rPr lang="fr-FR" dirty="0"/>
              <a:t>Liste à puces</a:t>
            </a:r>
          </a:p>
          <a:p>
            <a:pPr lvl="1"/>
            <a:r>
              <a:rPr lang="fr-FR" dirty="0"/>
              <a:t>Liste à puces</a:t>
            </a:r>
          </a:p>
          <a:p>
            <a:endParaRPr lang="fr-FR" dirty="0"/>
          </a:p>
          <a:p>
            <a:r>
              <a:rPr lang="fr-FR" dirty="0"/>
              <a:t>Texte diapositive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Liste numérotée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Liste numérotée</a:t>
            </a:r>
          </a:p>
          <a:p>
            <a:pPr marL="571500" indent="-514350"/>
            <a:endParaRPr lang="fr-FR" dirty="0"/>
          </a:p>
          <a:p>
            <a:pPr marL="571500" indent="-514350"/>
            <a:r>
              <a:rPr lang="fr-FR" dirty="0"/>
              <a:t>Texte avec </a:t>
            </a:r>
            <a:r>
              <a:rPr lang="fr-FR" b="1" dirty="0">
                <a:solidFill>
                  <a:srgbClr val="EE0D55"/>
                </a:solidFill>
              </a:rPr>
              <a:t>mise en exergue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Titre diapositive</a:t>
            </a:r>
          </a:p>
        </p:txBody>
      </p:sp>
    </p:spTree>
    <p:extLst>
      <p:ext uri="{BB962C8B-B14F-4D97-AF65-F5344CB8AC3E}">
        <p14:creationId xmlns:p14="http://schemas.microsoft.com/office/powerpoint/2010/main" val="4110470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Titre diapositive</a:t>
            </a:r>
          </a:p>
        </p:txBody>
      </p:sp>
    </p:spTree>
    <p:extLst>
      <p:ext uri="{BB962C8B-B14F-4D97-AF65-F5344CB8AC3E}">
        <p14:creationId xmlns:p14="http://schemas.microsoft.com/office/powerpoint/2010/main" val="1436013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2036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Titre diapositive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Texte diapositive</a:t>
            </a:r>
          </a:p>
          <a:p>
            <a:pPr lvl="1"/>
            <a:r>
              <a:rPr lang="fr-FR" dirty="0"/>
              <a:t>Liste à puces</a:t>
            </a:r>
          </a:p>
          <a:p>
            <a:pPr lvl="1"/>
            <a:r>
              <a:rPr lang="fr-FR" dirty="0"/>
              <a:t>Liste à puces</a:t>
            </a:r>
          </a:p>
          <a:p>
            <a:endParaRPr lang="fr-FR" dirty="0"/>
          </a:p>
          <a:p>
            <a:r>
              <a:rPr lang="fr-FR" dirty="0"/>
              <a:t>Texte diapositive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Liste numérotée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Liste numérotée</a:t>
            </a:r>
          </a:p>
          <a:p>
            <a:pPr marL="571500" indent="-514350"/>
            <a:endParaRPr lang="fr-FR" dirty="0"/>
          </a:p>
          <a:p>
            <a:pPr marL="571500" indent="-514350"/>
            <a:r>
              <a:rPr lang="fr-FR" dirty="0"/>
              <a:t>Texte avec </a:t>
            </a:r>
            <a:r>
              <a:rPr lang="fr-FR" b="1" dirty="0">
                <a:solidFill>
                  <a:srgbClr val="EE0D55"/>
                </a:solidFill>
              </a:rPr>
              <a:t>mise en exergue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/>
              <a:t>Texte diapositive</a:t>
            </a:r>
          </a:p>
          <a:p>
            <a:pPr lvl="1"/>
            <a:r>
              <a:rPr lang="fr-FR" dirty="0"/>
              <a:t>Liste à puces</a:t>
            </a:r>
          </a:p>
          <a:p>
            <a:pPr lvl="1"/>
            <a:r>
              <a:rPr lang="fr-FR" dirty="0"/>
              <a:t>Liste à puces</a:t>
            </a:r>
          </a:p>
          <a:p>
            <a:endParaRPr lang="fr-FR" dirty="0"/>
          </a:p>
          <a:p>
            <a:r>
              <a:rPr lang="fr-FR" dirty="0"/>
              <a:t>Texte diapositive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Liste numérotée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/>
              <a:t>Liste numérotée</a:t>
            </a:r>
          </a:p>
          <a:p>
            <a:pPr marL="571500" indent="-514350"/>
            <a:endParaRPr lang="fr-FR" dirty="0"/>
          </a:p>
          <a:p>
            <a:pPr marL="571500" indent="-514350"/>
            <a:r>
              <a:rPr lang="fr-FR" dirty="0"/>
              <a:t>Texte avec </a:t>
            </a:r>
            <a:r>
              <a:rPr lang="fr-FR" b="1" dirty="0">
                <a:solidFill>
                  <a:srgbClr val="EE0D55"/>
                </a:solidFill>
              </a:rPr>
              <a:t>mise en exergue</a:t>
            </a:r>
          </a:p>
        </p:txBody>
      </p:sp>
    </p:spTree>
    <p:extLst>
      <p:ext uri="{BB962C8B-B14F-4D97-AF65-F5344CB8AC3E}">
        <p14:creationId xmlns:p14="http://schemas.microsoft.com/office/powerpoint/2010/main" val="215362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152401" y="1434958"/>
            <a:ext cx="4478602" cy="921381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rgbClr val="EE0D55"/>
                </a:solidFill>
              </a:rPr>
              <a:t>Tous les 2 mois : </a:t>
            </a:r>
          </a:p>
          <a:p>
            <a:r>
              <a:rPr lang="fr-FR" dirty="0" smtClean="0">
                <a:solidFill>
                  <a:srgbClr val="EE0D55"/>
                </a:solidFill>
              </a:rPr>
              <a:t>Le Fil Rouge !</a:t>
            </a:r>
            <a:endParaRPr lang="fr-FR" dirty="0">
              <a:solidFill>
                <a:srgbClr val="EE0D55"/>
              </a:solidFill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>
          <a:xfrm>
            <a:off x="199292" y="2407920"/>
            <a:ext cx="4431711" cy="3781744"/>
          </a:xfrm>
        </p:spPr>
        <p:txBody>
          <a:bodyPr/>
          <a:lstStyle/>
          <a:p>
            <a:r>
              <a:rPr lang="fr-FR" dirty="0" smtClean="0"/>
              <a:t>Un concentré d’informations !</a:t>
            </a:r>
          </a:p>
          <a:p>
            <a:pPr marL="457200" lvl="1" indent="0">
              <a:buNone/>
            </a:pPr>
            <a:r>
              <a:rPr lang="fr-FR" i="1" dirty="0" smtClean="0"/>
              <a:t>La vie du DMG</a:t>
            </a:r>
          </a:p>
          <a:p>
            <a:pPr marL="457200" lvl="1" indent="0">
              <a:buNone/>
            </a:pPr>
            <a:r>
              <a:rPr lang="fr-FR" i="1" dirty="0"/>
              <a:t>Les </a:t>
            </a:r>
            <a:r>
              <a:rPr lang="fr-FR" i="1" dirty="0" smtClean="0"/>
              <a:t>productions des étudiants</a:t>
            </a:r>
            <a:endParaRPr lang="fr-FR" i="1" dirty="0"/>
          </a:p>
          <a:p>
            <a:pPr marL="457200" lvl="1" indent="0">
              <a:buNone/>
            </a:pPr>
            <a:r>
              <a:rPr lang="fr-FR" i="1" dirty="0" smtClean="0"/>
              <a:t>Les dates à retenir</a:t>
            </a:r>
          </a:p>
          <a:p>
            <a:pPr marL="457200" lvl="1" indent="0">
              <a:buNone/>
            </a:pPr>
            <a:r>
              <a:rPr lang="fr-FR" i="1" dirty="0" smtClean="0"/>
              <a:t>Les formations à venir</a:t>
            </a:r>
          </a:p>
          <a:p>
            <a:pPr marL="457200" lvl="1" indent="0">
              <a:buNone/>
            </a:pPr>
            <a:r>
              <a:rPr lang="fr-FR" i="1" dirty="0" smtClean="0"/>
              <a:t>Les annonces</a:t>
            </a:r>
            <a:endParaRPr lang="fr-FR" i="1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3"/>
          </p:nvPr>
        </p:nvSpPr>
        <p:spPr>
          <a:xfrm>
            <a:off x="4638119" y="1428428"/>
            <a:ext cx="3887391" cy="916187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>
                <a:solidFill>
                  <a:srgbClr val="EE0D55"/>
                </a:solidFill>
              </a:rPr>
              <a:t>Suivez-nous </a:t>
            </a:r>
          </a:p>
          <a:p>
            <a:r>
              <a:rPr lang="fr-FR" dirty="0" smtClean="0">
                <a:solidFill>
                  <a:srgbClr val="EE0D55"/>
                </a:solidFill>
              </a:rPr>
              <a:t>sur Facebook !</a:t>
            </a:r>
            <a:endParaRPr lang="fr-FR" dirty="0">
              <a:solidFill>
                <a:srgbClr val="EE0D55"/>
              </a:solidFill>
            </a:endParaRP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4"/>
          </p:nvPr>
        </p:nvSpPr>
        <p:spPr>
          <a:xfrm>
            <a:off x="4639310" y="2408604"/>
            <a:ext cx="4041379" cy="4096020"/>
          </a:xfrm>
        </p:spPr>
        <p:txBody>
          <a:bodyPr/>
          <a:lstStyle/>
          <a:p>
            <a:r>
              <a:rPr lang="fr-FR" dirty="0" smtClean="0"/>
              <a:t>Pour les plus connectés</a:t>
            </a:r>
          </a:p>
          <a:p>
            <a:pPr marL="457200" lvl="1" indent="0">
              <a:buNone/>
            </a:pPr>
            <a:r>
              <a:rPr lang="fr-FR" i="1" dirty="0" smtClean="0"/>
              <a:t>Des évènements</a:t>
            </a:r>
          </a:p>
          <a:p>
            <a:pPr marL="457200" lvl="1" indent="0">
              <a:buNone/>
            </a:pPr>
            <a:r>
              <a:rPr lang="fr-FR" i="1" dirty="0" smtClean="0"/>
              <a:t>Des initiatives</a:t>
            </a:r>
          </a:p>
          <a:p>
            <a:pPr marL="457200" lvl="1" indent="0">
              <a:buNone/>
            </a:pPr>
            <a:r>
              <a:rPr lang="fr-FR" i="1" dirty="0" smtClean="0"/>
              <a:t>Des annonces</a:t>
            </a:r>
          </a:p>
          <a:p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Gardez le lien avec le DMG !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32" y="4843925"/>
            <a:ext cx="4469831" cy="1638938"/>
          </a:xfrm>
          <a:prstGeom prst="rect">
            <a:avLst/>
          </a:prstGeom>
          <a:ln>
            <a:noFill/>
          </a:ln>
          <a:effectLst>
            <a:innerShdw blurRad="114300">
              <a:srgbClr val="EE0D55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Espace réservé du contenu 2" descr="Capture d’écran 2016-05-11 à 12.29.08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2" r="16085" b="50000"/>
          <a:stretch/>
        </p:blipFill>
        <p:spPr>
          <a:xfrm>
            <a:off x="4830294" y="4855658"/>
            <a:ext cx="3875342" cy="1640524"/>
          </a:xfrm>
          <a:prstGeom prst="rect">
            <a:avLst/>
          </a:prstGeom>
          <a:ln>
            <a:noFill/>
          </a:ln>
          <a:effectLst>
            <a:innerShdw blurRad="114300">
              <a:srgbClr val="0070C0"/>
            </a:innerShdw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167" y="2930769"/>
            <a:ext cx="1172306" cy="87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58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232</Words>
  <Application>Microsoft Office PowerPoint</Application>
  <PresentationFormat>Affichage à l'écran (4:3)</PresentationFormat>
  <Paragraphs>94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Titre présentation</vt:lpstr>
      <vt:lpstr>Déclaration de liens d’intérêts</vt:lpstr>
      <vt:lpstr>Titre diapositive</vt:lpstr>
      <vt:lpstr>Sous-titre section</vt:lpstr>
      <vt:lpstr>Titre diapositive</vt:lpstr>
      <vt:lpstr>Titre diapositive</vt:lpstr>
      <vt:lpstr>Titre diapositive</vt:lpstr>
      <vt:lpstr>Présentation PowerPoint</vt:lpstr>
      <vt:lpstr>Titre diapositive</vt:lpstr>
      <vt:lpstr>Gardez le lien avec le DMG !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Enseignant</dc:creator>
  <cp:lastModifiedBy>Enseignant</cp:lastModifiedBy>
  <cp:revision>13</cp:revision>
  <dcterms:created xsi:type="dcterms:W3CDTF">2016-01-12T08:30:02Z</dcterms:created>
  <dcterms:modified xsi:type="dcterms:W3CDTF">2016-06-16T09:24:37Z</dcterms:modified>
</cp:coreProperties>
</file>