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49" r:id="rId1"/>
  </p:sldMasterIdLst>
  <p:notesMasterIdLst>
    <p:notesMasterId r:id="rId23"/>
  </p:notesMasterIdLst>
  <p:handoutMasterIdLst>
    <p:handoutMasterId r:id="rId24"/>
  </p:handoutMasterIdLst>
  <p:sldIdLst>
    <p:sldId id="256" r:id="rId2"/>
    <p:sldId id="266" r:id="rId3"/>
    <p:sldId id="267" r:id="rId4"/>
    <p:sldId id="257" r:id="rId5"/>
    <p:sldId id="258" r:id="rId6"/>
    <p:sldId id="260" r:id="rId7"/>
    <p:sldId id="275" r:id="rId8"/>
    <p:sldId id="274" r:id="rId9"/>
    <p:sldId id="272" r:id="rId10"/>
    <p:sldId id="280" r:id="rId11"/>
    <p:sldId id="281" r:id="rId12"/>
    <p:sldId id="273" r:id="rId13"/>
    <p:sldId id="279" r:id="rId14"/>
    <p:sldId id="264" r:id="rId15"/>
    <p:sldId id="277" r:id="rId16"/>
    <p:sldId id="278" r:id="rId17"/>
    <p:sldId id="265" r:id="rId18"/>
    <p:sldId id="269" r:id="rId19"/>
    <p:sldId id="270" r:id="rId20"/>
    <p:sldId id="276" r:id="rId21"/>
    <p:sldId id="268"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AE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7" autoAdjust="0"/>
    <p:restoredTop sz="91993" autoAdjust="0"/>
  </p:normalViewPr>
  <p:slideViewPr>
    <p:cSldViewPr snapToGrid="0" snapToObjects="1">
      <p:cViewPr>
        <p:scale>
          <a:sx n="90" d="100"/>
          <a:sy n="90" d="100"/>
        </p:scale>
        <p:origin x="-804" y="54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F6CA24-E32C-D240-90BD-ED297659847B}" type="doc">
      <dgm:prSet loTypeId="urn:microsoft.com/office/officeart/2005/8/layout/cycle8" loCatId="" qsTypeId="urn:microsoft.com/office/officeart/2005/8/quickstyle/simple5" qsCatId="simple" csTypeId="urn:microsoft.com/office/officeart/2005/8/colors/colorful1" csCatId="colorful" phldr="1"/>
      <dgm:spPr/>
    </dgm:pt>
    <dgm:pt modelId="{F8C3DCB8-FD65-6E4C-A671-196CBCB4F03D}">
      <dgm:prSet phldrT="[Text]"/>
      <dgm:spPr/>
      <dgm:t>
        <a:bodyPr/>
        <a:lstStyle/>
        <a:p>
          <a:r>
            <a:rPr lang="en-US" dirty="0" smtClean="0"/>
            <a:t>The Other</a:t>
          </a:r>
          <a:endParaRPr lang="en-US" dirty="0"/>
        </a:p>
      </dgm:t>
    </dgm:pt>
    <dgm:pt modelId="{08095139-1667-7149-BB6A-FFB8FA0B1B77}" type="parTrans" cxnId="{05353F34-8141-7243-B733-8BFB6A5BFECF}">
      <dgm:prSet/>
      <dgm:spPr/>
      <dgm:t>
        <a:bodyPr/>
        <a:lstStyle/>
        <a:p>
          <a:endParaRPr lang="en-US"/>
        </a:p>
      </dgm:t>
    </dgm:pt>
    <dgm:pt modelId="{B2279670-0B26-2540-9C31-DE901913ED19}" type="sibTrans" cxnId="{05353F34-8141-7243-B733-8BFB6A5BFECF}">
      <dgm:prSet/>
      <dgm:spPr/>
      <dgm:t>
        <a:bodyPr/>
        <a:lstStyle/>
        <a:p>
          <a:endParaRPr lang="en-US"/>
        </a:p>
      </dgm:t>
    </dgm:pt>
    <dgm:pt modelId="{A43E0103-8B47-5C4D-9F1E-DA355BE6983E}">
      <dgm:prSet phldrT="[Text]"/>
      <dgm:spPr/>
      <dgm:t>
        <a:bodyPr/>
        <a:lstStyle/>
        <a:p>
          <a:r>
            <a:rPr lang="en-US" dirty="0" smtClean="0"/>
            <a:t>Society</a:t>
          </a:r>
          <a:endParaRPr lang="en-US" dirty="0"/>
        </a:p>
      </dgm:t>
    </dgm:pt>
    <dgm:pt modelId="{48A56388-1E89-234B-A6AA-B9FE5C0E423F}" type="parTrans" cxnId="{47BFADA6-2BFB-724F-9EB8-2E1B2B151A5C}">
      <dgm:prSet/>
      <dgm:spPr/>
      <dgm:t>
        <a:bodyPr/>
        <a:lstStyle/>
        <a:p>
          <a:endParaRPr lang="en-US"/>
        </a:p>
      </dgm:t>
    </dgm:pt>
    <dgm:pt modelId="{74055B5E-7980-0E48-9244-CD8A43133F89}" type="sibTrans" cxnId="{47BFADA6-2BFB-724F-9EB8-2E1B2B151A5C}">
      <dgm:prSet/>
      <dgm:spPr/>
      <dgm:t>
        <a:bodyPr/>
        <a:lstStyle/>
        <a:p>
          <a:endParaRPr lang="en-US"/>
        </a:p>
      </dgm:t>
    </dgm:pt>
    <dgm:pt modelId="{7D4D1B70-803B-FD44-8873-A6F529DA5A53}">
      <dgm:prSet phldrT="[Text]"/>
      <dgm:spPr/>
      <dgm:t>
        <a:bodyPr/>
        <a:lstStyle/>
        <a:p>
          <a:r>
            <a:rPr lang="en-US" dirty="0" smtClean="0"/>
            <a:t>Myself</a:t>
          </a:r>
          <a:endParaRPr lang="en-US" dirty="0"/>
        </a:p>
      </dgm:t>
    </dgm:pt>
    <dgm:pt modelId="{DFA7339F-29A1-5243-BD04-09A4E7FFFB32}" type="parTrans" cxnId="{53B5909B-F391-F849-8694-D99F0605E4BB}">
      <dgm:prSet/>
      <dgm:spPr/>
      <dgm:t>
        <a:bodyPr/>
        <a:lstStyle/>
        <a:p>
          <a:endParaRPr lang="en-US"/>
        </a:p>
      </dgm:t>
    </dgm:pt>
    <dgm:pt modelId="{F0578F92-1F6E-F846-8834-4C7844680C3A}" type="sibTrans" cxnId="{53B5909B-F391-F849-8694-D99F0605E4BB}">
      <dgm:prSet/>
      <dgm:spPr/>
      <dgm:t>
        <a:bodyPr/>
        <a:lstStyle/>
        <a:p>
          <a:endParaRPr lang="en-US"/>
        </a:p>
      </dgm:t>
    </dgm:pt>
    <dgm:pt modelId="{EBEF1BF3-BFE7-ED41-B4C9-8090C822BADF}" type="pres">
      <dgm:prSet presAssocID="{7EF6CA24-E32C-D240-90BD-ED297659847B}" presName="compositeShape" presStyleCnt="0">
        <dgm:presLayoutVars>
          <dgm:chMax val="7"/>
          <dgm:dir/>
          <dgm:resizeHandles val="exact"/>
        </dgm:presLayoutVars>
      </dgm:prSet>
      <dgm:spPr/>
    </dgm:pt>
    <dgm:pt modelId="{C32FCB7A-66CC-414E-837B-38A2E81109AF}" type="pres">
      <dgm:prSet presAssocID="{7EF6CA24-E32C-D240-90BD-ED297659847B}" presName="wedge1" presStyleLbl="node1" presStyleIdx="0" presStyleCnt="3"/>
      <dgm:spPr/>
      <dgm:t>
        <a:bodyPr/>
        <a:lstStyle/>
        <a:p>
          <a:endParaRPr lang="en-US"/>
        </a:p>
      </dgm:t>
    </dgm:pt>
    <dgm:pt modelId="{48167115-0E40-5841-9157-024416958CB4}" type="pres">
      <dgm:prSet presAssocID="{7EF6CA24-E32C-D240-90BD-ED297659847B}" presName="dummy1a" presStyleCnt="0"/>
      <dgm:spPr/>
    </dgm:pt>
    <dgm:pt modelId="{0A57CC31-967B-5B41-954E-8BAF5AAE3B09}" type="pres">
      <dgm:prSet presAssocID="{7EF6CA24-E32C-D240-90BD-ED297659847B}" presName="dummy1b" presStyleCnt="0"/>
      <dgm:spPr/>
    </dgm:pt>
    <dgm:pt modelId="{00C8DC4F-64FF-2943-B973-7939AD346355}" type="pres">
      <dgm:prSet presAssocID="{7EF6CA24-E32C-D240-90BD-ED297659847B}" presName="wedge1Tx" presStyleLbl="node1" presStyleIdx="0" presStyleCnt="3">
        <dgm:presLayoutVars>
          <dgm:chMax val="0"/>
          <dgm:chPref val="0"/>
          <dgm:bulletEnabled val="1"/>
        </dgm:presLayoutVars>
      </dgm:prSet>
      <dgm:spPr/>
      <dgm:t>
        <a:bodyPr/>
        <a:lstStyle/>
        <a:p>
          <a:endParaRPr lang="en-US"/>
        </a:p>
      </dgm:t>
    </dgm:pt>
    <dgm:pt modelId="{CE78CCB3-237E-4A42-976E-3BF853475190}" type="pres">
      <dgm:prSet presAssocID="{7EF6CA24-E32C-D240-90BD-ED297659847B}" presName="wedge2" presStyleLbl="node1" presStyleIdx="1" presStyleCnt="3"/>
      <dgm:spPr/>
      <dgm:t>
        <a:bodyPr/>
        <a:lstStyle/>
        <a:p>
          <a:endParaRPr lang="en-US"/>
        </a:p>
      </dgm:t>
    </dgm:pt>
    <dgm:pt modelId="{2B3739C7-47B5-E246-86D7-75008A6B9067}" type="pres">
      <dgm:prSet presAssocID="{7EF6CA24-E32C-D240-90BD-ED297659847B}" presName="dummy2a" presStyleCnt="0"/>
      <dgm:spPr/>
    </dgm:pt>
    <dgm:pt modelId="{CE58958E-048C-244E-8074-13A1913BF690}" type="pres">
      <dgm:prSet presAssocID="{7EF6CA24-E32C-D240-90BD-ED297659847B}" presName="dummy2b" presStyleCnt="0"/>
      <dgm:spPr/>
    </dgm:pt>
    <dgm:pt modelId="{87CFC2E0-DE55-7B45-AB10-B7A1A51A5C43}" type="pres">
      <dgm:prSet presAssocID="{7EF6CA24-E32C-D240-90BD-ED297659847B}" presName="wedge2Tx" presStyleLbl="node1" presStyleIdx="1" presStyleCnt="3">
        <dgm:presLayoutVars>
          <dgm:chMax val="0"/>
          <dgm:chPref val="0"/>
          <dgm:bulletEnabled val="1"/>
        </dgm:presLayoutVars>
      </dgm:prSet>
      <dgm:spPr/>
      <dgm:t>
        <a:bodyPr/>
        <a:lstStyle/>
        <a:p>
          <a:endParaRPr lang="en-US"/>
        </a:p>
      </dgm:t>
    </dgm:pt>
    <dgm:pt modelId="{7F1DEB7A-E37C-314A-998F-155733C95C9C}" type="pres">
      <dgm:prSet presAssocID="{7EF6CA24-E32C-D240-90BD-ED297659847B}" presName="wedge3" presStyleLbl="node1" presStyleIdx="2" presStyleCnt="3"/>
      <dgm:spPr/>
      <dgm:t>
        <a:bodyPr/>
        <a:lstStyle/>
        <a:p>
          <a:endParaRPr lang="en-US"/>
        </a:p>
      </dgm:t>
    </dgm:pt>
    <dgm:pt modelId="{DD8859BE-60C9-ED47-ABFB-56ACE7B83A2C}" type="pres">
      <dgm:prSet presAssocID="{7EF6CA24-E32C-D240-90BD-ED297659847B}" presName="dummy3a" presStyleCnt="0"/>
      <dgm:spPr/>
    </dgm:pt>
    <dgm:pt modelId="{2C748B97-98BF-EA46-8E34-AF51FECEB664}" type="pres">
      <dgm:prSet presAssocID="{7EF6CA24-E32C-D240-90BD-ED297659847B}" presName="dummy3b" presStyleCnt="0"/>
      <dgm:spPr/>
    </dgm:pt>
    <dgm:pt modelId="{E34D0451-7C4C-064C-8FF0-799249A711C0}" type="pres">
      <dgm:prSet presAssocID="{7EF6CA24-E32C-D240-90BD-ED297659847B}" presName="wedge3Tx" presStyleLbl="node1" presStyleIdx="2" presStyleCnt="3">
        <dgm:presLayoutVars>
          <dgm:chMax val="0"/>
          <dgm:chPref val="0"/>
          <dgm:bulletEnabled val="1"/>
        </dgm:presLayoutVars>
      </dgm:prSet>
      <dgm:spPr/>
      <dgm:t>
        <a:bodyPr/>
        <a:lstStyle/>
        <a:p>
          <a:endParaRPr lang="en-US"/>
        </a:p>
      </dgm:t>
    </dgm:pt>
    <dgm:pt modelId="{49437536-C480-E04B-B6E3-C5729C64A4A4}" type="pres">
      <dgm:prSet presAssocID="{B2279670-0B26-2540-9C31-DE901913ED19}" presName="arrowWedge1" presStyleLbl="fgSibTrans2D1" presStyleIdx="0" presStyleCnt="3"/>
      <dgm:spPr/>
    </dgm:pt>
    <dgm:pt modelId="{99FCDA0B-668C-224D-9D62-9C133EE98768}" type="pres">
      <dgm:prSet presAssocID="{74055B5E-7980-0E48-9244-CD8A43133F89}" presName="arrowWedge2" presStyleLbl="fgSibTrans2D1" presStyleIdx="1" presStyleCnt="3"/>
      <dgm:spPr/>
    </dgm:pt>
    <dgm:pt modelId="{4ECB3C7D-27FB-BE47-8717-DA6EF65FE2BD}" type="pres">
      <dgm:prSet presAssocID="{F0578F92-1F6E-F846-8834-4C7844680C3A}" presName="arrowWedge3" presStyleLbl="fgSibTrans2D1" presStyleIdx="2" presStyleCnt="3"/>
      <dgm:spPr/>
    </dgm:pt>
  </dgm:ptLst>
  <dgm:cxnLst>
    <dgm:cxn modelId="{FA57A254-73C8-BE4C-9AAC-9C006116C703}" type="presOf" srcId="{A43E0103-8B47-5C4D-9F1E-DA355BE6983E}" destId="{CE78CCB3-237E-4A42-976E-3BF853475190}" srcOrd="0" destOrd="0" presId="urn:microsoft.com/office/officeart/2005/8/layout/cycle8"/>
    <dgm:cxn modelId="{09B61FE2-9043-D641-9FA5-CD9F120185F8}" type="presOf" srcId="{7D4D1B70-803B-FD44-8873-A6F529DA5A53}" destId="{E34D0451-7C4C-064C-8FF0-799249A711C0}" srcOrd="1" destOrd="0" presId="urn:microsoft.com/office/officeart/2005/8/layout/cycle8"/>
    <dgm:cxn modelId="{C7389DBA-9ECE-FE4A-82AB-2727B291957A}" type="presOf" srcId="{A43E0103-8B47-5C4D-9F1E-DA355BE6983E}" destId="{87CFC2E0-DE55-7B45-AB10-B7A1A51A5C43}" srcOrd="1" destOrd="0" presId="urn:microsoft.com/office/officeart/2005/8/layout/cycle8"/>
    <dgm:cxn modelId="{05353F34-8141-7243-B733-8BFB6A5BFECF}" srcId="{7EF6CA24-E32C-D240-90BD-ED297659847B}" destId="{F8C3DCB8-FD65-6E4C-A671-196CBCB4F03D}" srcOrd="0" destOrd="0" parTransId="{08095139-1667-7149-BB6A-FFB8FA0B1B77}" sibTransId="{B2279670-0B26-2540-9C31-DE901913ED19}"/>
    <dgm:cxn modelId="{1AC5DC2C-57B8-0F4D-B802-6C40386C7F89}" type="presOf" srcId="{F8C3DCB8-FD65-6E4C-A671-196CBCB4F03D}" destId="{00C8DC4F-64FF-2943-B973-7939AD346355}" srcOrd="1" destOrd="0" presId="urn:microsoft.com/office/officeart/2005/8/layout/cycle8"/>
    <dgm:cxn modelId="{53B5909B-F391-F849-8694-D99F0605E4BB}" srcId="{7EF6CA24-E32C-D240-90BD-ED297659847B}" destId="{7D4D1B70-803B-FD44-8873-A6F529DA5A53}" srcOrd="2" destOrd="0" parTransId="{DFA7339F-29A1-5243-BD04-09A4E7FFFB32}" sibTransId="{F0578F92-1F6E-F846-8834-4C7844680C3A}"/>
    <dgm:cxn modelId="{47BFADA6-2BFB-724F-9EB8-2E1B2B151A5C}" srcId="{7EF6CA24-E32C-D240-90BD-ED297659847B}" destId="{A43E0103-8B47-5C4D-9F1E-DA355BE6983E}" srcOrd="1" destOrd="0" parTransId="{48A56388-1E89-234B-A6AA-B9FE5C0E423F}" sibTransId="{74055B5E-7980-0E48-9244-CD8A43133F89}"/>
    <dgm:cxn modelId="{A1801D22-3DB2-EA44-A934-F398DF9A3860}" type="presOf" srcId="{7D4D1B70-803B-FD44-8873-A6F529DA5A53}" destId="{7F1DEB7A-E37C-314A-998F-155733C95C9C}" srcOrd="0" destOrd="0" presId="urn:microsoft.com/office/officeart/2005/8/layout/cycle8"/>
    <dgm:cxn modelId="{4D58DBFC-EBAE-8F4C-9565-9BFB6FD20400}" type="presOf" srcId="{7EF6CA24-E32C-D240-90BD-ED297659847B}" destId="{EBEF1BF3-BFE7-ED41-B4C9-8090C822BADF}" srcOrd="0" destOrd="0" presId="urn:microsoft.com/office/officeart/2005/8/layout/cycle8"/>
    <dgm:cxn modelId="{E2FE38FA-F170-404C-A8C2-D84BE3A551EE}" type="presOf" srcId="{F8C3DCB8-FD65-6E4C-A671-196CBCB4F03D}" destId="{C32FCB7A-66CC-414E-837B-38A2E81109AF}" srcOrd="0" destOrd="0" presId="urn:microsoft.com/office/officeart/2005/8/layout/cycle8"/>
    <dgm:cxn modelId="{65ADF158-A6FF-C44F-A8FD-C52315E9ED75}" type="presParOf" srcId="{EBEF1BF3-BFE7-ED41-B4C9-8090C822BADF}" destId="{C32FCB7A-66CC-414E-837B-38A2E81109AF}" srcOrd="0" destOrd="0" presId="urn:microsoft.com/office/officeart/2005/8/layout/cycle8"/>
    <dgm:cxn modelId="{1C62B46D-2C24-3E42-8613-1C236FCCAEE5}" type="presParOf" srcId="{EBEF1BF3-BFE7-ED41-B4C9-8090C822BADF}" destId="{48167115-0E40-5841-9157-024416958CB4}" srcOrd="1" destOrd="0" presId="urn:microsoft.com/office/officeart/2005/8/layout/cycle8"/>
    <dgm:cxn modelId="{DAC79C5B-DBA3-9842-A5B5-4DD636CB5B76}" type="presParOf" srcId="{EBEF1BF3-BFE7-ED41-B4C9-8090C822BADF}" destId="{0A57CC31-967B-5B41-954E-8BAF5AAE3B09}" srcOrd="2" destOrd="0" presId="urn:microsoft.com/office/officeart/2005/8/layout/cycle8"/>
    <dgm:cxn modelId="{1AE7D341-076F-FF4F-A16C-E4B80E2472B5}" type="presParOf" srcId="{EBEF1BF3-BFE7-ED41-B4C9-8090C822BADF}" destId="{00C8DC4F-64FF-2943-B973-7939AD346355}" srcOrd="3" destOrd="0" presId="urn:microsoft.com/office/officeart/2005/8/layout/cycle8"/>
    <dgm:cxn modelId="{72DC680C-3650-8E4C-B21C-FD138BF7B400}" type="presParOf" srcId="{EBEF1BF3-BFE7-ED41-B4C9-8090C822BADF}" destId="{CE78CCB3-237E-4A42-976E-3BF853475190}" srcOrd="4" destOrd="0" presId="urn:microsoft.com/office/officeart/2005/8/layout/cycle8"/>
    <dgm:cxn modelId="{C1F7FF8C-C0BA-654D-A1FC-57707410D81B}" type="presParOf" srcId="{EBEF1BF3-BFE7-ED41-B4C9-8090C822BADF}" destId="{2B3739C7-47B5-E246-86D7-75008A6B9067}" srcOrd="5" destOrd="0" presId="urn:microsoft.com/office/officeart/2005/8/layout/cycle8"/>
    <dgm:cxn modelId="{453FE2C0-E03E-964D-A91A-508751C8B24E}" type="presParOf" srcId="{EBEF1BF3-BFE7-ED41-B4C9-8090C822BADF}" destId="{CE58958E-048C-244E-8074-13A1913BF690}" srcOrd="6" destOrd="0" presId="urn:microsoft.com/office/officeart/2005/8/layout/cycle8"/>
    <dgm:cxn modelId="{A10B2BB3-ED02-7C48-B123-AE89014C8B76}" type="presParOf" srcId="{EBEF1BF3-BFE7-ED41-B4C9-8090C822BADF}" destId="{87CFC2E0-DE55-7B45-AB10-B7A1A51A5C43}" srcOrd="7" destOrd="0" presId="urn:microsoft.com/office/officeart/2005/8/layout/cycle8"/>
    <dgm:cxn modelId="{4F9E7535-2C95-5140-9DAB-BBD2B5404433}" type="presParOf" srcId="{EBEF1BF3-BFE7-ED41-B4C9-8090C822BADF}" destId="{7F1DEB7A-E37C-314A-998F-155733C95C9C}" srcOrd="8" destOrd="0" presId="urn:microsoft.com/office/officeart/2005/8/layout/cycle8"/>
    <dgm:cxn modelId="{32DDBA07-350F-5447-80CE-266211404566}" type="presParOf" srcId="{EBEF1BF3-BFE7-ED41-B4C9-8090C822BADF}" destId="{DD8859BE-60C9-ED47-ABFB-56ACE7B83A2C}" srcOrd="9" destOrd="0" presId="urn:microsoft.com/office/officeart/2005/8/layout/cycle8"/>
    <dgm:cxn modelId="{1987A39E-84E2-7F4D-9132-8A1CB6447C8B}" type="presParOf" srcId="{EBEF1BF3-BFE7-ED41-B4C9-8090C822BADF}" destId="{2C748B97-98BF-EA46-8E34-AF51FECEB664}" srcOrd="10" destOrd="0" presId="urn:microsoft.com/office/officeart/2005/8/layout/cycle8"/>
    <dgm:cxn modelId="{EE078BC5-EEBF-604C-B46E-36E3DCF05BEA}" type="presParOf" srcId="{EBEF1BF3-BFE7-ED41-B4C9-8090C822BADF}" destId="{E34D0451-7C4C-064C-8FF0-799249A711C0}" srcOrd="11" destOrd="0" presId="urn:microsoft.com/office/officeart/2005/8/layout/cycle8"/>
    <dgm:cxn modelId="{B4C197E7-8EF6-1B4B-8A04-CFB50FF1D9C2}" type="presParOf" srcId="{EBEF1BF3-BFE7-ED41-B4C9-8090C822BADF}" destId="{49437536-C480-E04B-B6E3-C5729C64A4A4}" srcOrd="12" destOrd="0" presId="urn:microsoft.com/office/officeart/2005/8/layout/cycle8"/>
    <dgm:cxn modelId="{2289790A-0FF5-364A-AE64-02C330C32CB5}" type="presParOf" srcId="{EBEF1BF3-BFE7-ED41-B4C9-8090C822BADF}" destId="{99FCDA0B-668C-224D-9D62-9C133EE98768}" srcOrd="13" destOrd="0" presId="urn:microsoft.com/office/officeart/2005/8/layout/cycle8"/>
    <dgm:cxn modelId="{D360A2AE-206F-5D4A-BD6E-EA15A3D7B9DD}" type="presParOf" srcId="{EBEF1BF3-BFE7-ED41-B4C9-8090C822BADF}" destId="{4ECB3C7D-27FB-BE47-8717-DA6EF65FE2BD}"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8259AF63-03BE-DE42-B726-57148130D296}" type="doc">
      <dgm:prSet loTypeId="urn:microsoft.com/office/officeart/2005/8/layout/radial1" loCatId="" qsTypeId="urn:microsoft.com/office/officeart/2005/8/quickstyle/simple5" qsCatId="simple" csTypeId="urn:microsoft.com/office/officeart/2005/8/colors/accent1_2" csCatId="accent1" phldr="1"/>
      <dgm:spPr/>
      <dgm:t>
        <a:bodyPr/>
        <a:lstStyle/>
        <a:p>
          <a:endParaRPr lang="en-US"/>
        </a:p>
      </dgm:t>
    </dgm:pt>
    <dgm:pt modelId="{470FCDA8-E4FD-E746-A4BF-9F259E975FFB}">
      <dgm:prSet phldrT="[Text]" custT="1"/>
      <dgm:spPr>
        <a:solidFill>
          <a:schemeClr val="accent4"/>
        </a:solidFill>
        <a:ln>
          <a:solidFill>
            <a:srgbClr val="7FD13B"/>
          </a:solidFill>
        </a:ln>
      </dgm:spPr>
      <dgm:t>
        <a:bodyPr/>
        <a:lstStyle/>
        <a:p>
          <a:r>
            <a:rPr lang="en-US" sz="2400" b="1" dirty="0" smtClean="0">
              <a:solidFill>
                <a:srgbClr val="000000"/>
              </a:solidFill>
            </a:rPr>
            <a:t>Medical</a:t>
          </a:r>
          <a:endParaRPr lang="en-US" sz="2400" b="1" dirty="0">
            <a:solidFill>
              <a:srgbClr val="000000"/>
            </a:solidFill>
          </a:endParaRPr>
        </a:p>
      </dgm:t>
    </dgm:pt>
    <dgm:pt modelId="{6BABA1EC-4CF6-734F-8690-B11F3010C99E}" type="parTrans" cxnId="{FDBB1000-C6ED-824D-8CB6-0ED82EB47A63}">
      <dgm:prSet/>
      <dgm:spPr/>
      <dgm:t>
        <a:bodyPr/>
        <a:lstStyle/>
        <a:p>
          <a:endParaRPr lang="en-US"/>
        </a:p>
      </dgm:t>
    </dgm:pt>
    <dgm:pt modelId="{1FDA2555-3FBE-6D43-9907-42A94A3BDC4C}" type="sibTrans" cxnId="{FDBB1000-C6ED-824D-8CB6-0ED82EB47A63}">
      <dgm:prSet/>
      <dgm:spPr/>
      <dgm:t>
        <a:bodyPr/>
        <a:lstStyle/>
        <a:p>
          <a:endParaRPr lang="en-US"/>
        </a:p>
      </dgm:t>
    </dgm:pt>
    <dgm:pt modelId="{88630CF8-BAF4-4249-A67D-66005696C191}">
      <dgm:prSet phldrT="[Text]" custT="1"/>
      <dgm:spPr/>
      <dgm:t>
        <a:bodyPr/>
        <a:lstStyle/>
        <a:p>
          <a:r>
            <a:rPr lang="en-US" sz="2400" dirty="0" smtClean="0">
              <a:solidFill>
                <a:srgbClr val="000000"/>
              </a:solidFill>
            </a:rPr>
            <a:t>HIV</a:t>
          </a:r>
        </a:p>
      </dgm:t>
    </dgm:pt>
    <dgm:pt modelId="{C0117499-6E27-6341-8A46-D85BEA4E2AA3}" type="parTrans" cxnId="{C9E42D60-5356-7141-B29E-F80C7593CB04}">
      <dgm:prSet custT="1"/>
      <dgm:spPr/>
      <dgm:t>
        <a:bodyPr/>
        <a:lstStyle/>
        <a:p>
          <a:endParaRPr lang="en-US" sz="2400"/>
        </a:p>
      </dgm:t>
    </dgm:pt>
    <dgm:pt modelId="{8751C27E-891C-DF49-9315-42E547DB5626}" type="sibTrans" cxnId="{C9E42D60-5356-7141-B29E-F80C7593CB04}">
      <dgm:prSet/>
      <dgm:spPr/>
      <dgm:t>
        <a:bodyPr/>
        <a:lstStyle/>
        <a:p>
          <a:endParaRPr lang="en-US"/>
        </a:p>
      </dgm:t>
    </dgm:pt>
    <dgm:pt modelId="{30A774FD-3597-8C4C-AF3E-FB135475A11F}">
      <dgm:prSet custT="1"/>
      <dgm:spPr/>
      <dgm:t>
        <a:bodyPr/>
        <a:lstStyle/>
        <a:p>
          <a:r>
            <a:rPr lang="en-US" sz="2400" dirty="0" smtClean="0">
              <a:solidFill>
                <a:srgbClr val="000000"/>
              </a:solidFill>
            </a:rPr>
            <a:t>Hormones</a:t>
          </a:r>
          <a:endParaRPr lang="en-US" sz="2400" dirty="0">
            <a:solidFill>
              <a:srgbClr val="000000"/>
            </a:solidFill>
          </a:endParaRPr>
        </a:p>
      </dgm:t>
    </dgm:pt>
    <dgm:pt modelId="{5C0D50E8-BD10-9140-87A3-E7D500436AA2}" type="parTrans" cxnId="{9B684ECE-1BEC-BB42-807F-BDC6F240379A}">
      <dgm:prSet custT="1"/>
      <dgm:spPr/>
      <dgm:t>
        <a:bodyPr/>
        <a:lstStyle/>
        <a:p>
          <a:endParaRPr lang="en-US" sz="2400"/>
        </a:p>
      </dgm:t>
    </dgm:pt>
    <dgm:pt modelId="{CD12B4C8-BBBB-424E-9058-AF2C7855AA55}" type="sibTrans" cxnId="{9B684ECE-1BEC-BB42-807F-BDC6F240379A}">
      <dgm:prSet/>
      <dgm:spPr/>
      <dgm:t>
        <a:bodyPr/>
        <a:lstStyle/>
        <a:p>
          <a:endParaRPr lang="en-US"/>
        </a:p>
      </dgm:t>
    </dgm:pt>
    <dgm:pt modelId="{62ED5F58-14B8-3F44-8CFE-943C7CD167FB}">
      <dgm:prSet custT="1"/>
      <dgm:spPr/>
      <dgm:t>
        <a:bodyPr/>
        <a:lstStyle/>
        <a:p>
          <a:r>
            <a:rPr lang="en-US" sz="2400" dirty="0" smtClean="0">
              <a:solidFill>
                <a:schemeClr val="tx1"/>
              </a:solidFill>
            </a:rPr>
            <a:t>Depression</a:t>
          </a:r>
          <a:endParaRPr lang="en-US" sz="2400" dirty="0">
            <a:solidFill>
              <a:schemeClr val="tx1"/>
            </a:solidFill>
          </a:endParaRPr>
        </a:p>
      </dgm:t>
    </dgm:pt>
    <dgm:pt modelId="{84ADA3E3-03F7-4842-9A6F-432509BB3535}" type="parTrans" cxnId="{797F1A09-49A4-4B42-BEC2-27E2AD4E12A2}">
      <dgm:prSet custT="1"/>
      <dgm:spPr/>
      <dgm:t>
        <a:bodyPr/>
        <a:lstStyle/>
        <a:p>
          <a:endParaRPr lang="en-US" sz="2400"/>
        </a:p>
      </dgm:t>
    </dgm:pt>
    <dgm:pt modelId="{99C8FE0B-FF34-2F4B-BF03-0BA8412A3E9A}" type="sibTrans" cxnId="{797F1A09-49A4-4B42-BEC2-27E2AD4E12A2}">
      <dgm:prSet/>
      <dgm:spPr/>
      <dgm:t>
        <a:bodyPr/>
        <a:lstStyle/>
        <a:p>
          <a:endParaRPr lang="en-US"/>
        </a:p>
      </dgm:t>
    </dgm:pt>
    <dgm:pt modelId="{D4546D77-3830-5E4A-8D31-F35C914DBCA2}">
      <dgm:prSet custT="1"/>
      <dgm:spPr/>
      <dgm:t>
        <a:bodyPr/>
        <a:lstStyle/>
        <a:p>
          <a:r>
            <a:rPr lang="en-US" sz="2400" dirty="0" smtClean="0">
              <a:solidFill>
                <a:srgbClr val="000000"/>
              </a:solidFill>
            </a:rPr>
            <a:t>Bad Surgery Outcomes</a:t>
          </a:r>
          <a:endParaRPr lang="en-US" sz="2400" dirty="0">
            <a:solidFill>
              <a:srgbClr val="000000"/>
            </a:solidFill>
          </a:endParaRPr>
        </a:p>
      </dgm:t>
    </dgm:pt>
    <dgm:pt modelId="{292E223B-48D9-6249-B195-43790091BC12}" type="parTrans" cxnId="{6874445E-BA4F-4746-A2BA-9ECAB7873230}">
      <dgm:prSet custT="1"/>
      <dgm:spPr/>
      <dgm:t>
        <a:bodyPr/>
        <a:lstStyle/>
        <a:p>
          <a:endParaRPr lang="en-US" sz="2400"/>
        </a:p>
      </dgm:t>
    </dgm:pt>
    <dgm:pt modelId="{F47F7B27-DA82-6C42-B7F1-2712DC22347A}" type="sibTrans" cxnId="{6874445E-BA4F-4746-A2BA-9ECAB7873230}">
      <dgm:prSet/>
      <dgm:spPr/>
      <dgm:t>
        <a:bodyPr/>
        <a:lstStyle/>
        <a:p>
          <a:endParaRPr lang="en-US"/>
        </a:p>
      </dgm:t>
    </dgm:pt>
    <dgm:pt modelId="{4A2ED435-22E6-834E-A908-FB591149B2DD}">
      <dgm:prSet custT="1"/>
      <dgm:spPr/>
      <dgm:t>
        <a:bodyPr/>
        <a:lstStyle/>
        <a:p>
          <a:r>
            <a:rPr lang="en-US" sz="2400" dirty="0" smtClean="0">
              <a:solidFill>
                <a:srgbClr val="000000"/>
              </a:solidFill>
            </a:rPr>
            <a:t>Bad living condition</a:t>
          </a:r>
          <a:endParaRPr lang="en-US" sz="2400" dirty="0">
            <a:solidFill>
              <a:srgbClr val="000000"/>
            </a:solidFill>
          </a:endParaRPr>
        </a:p>
      </dgm:t>
    </dgm:pt>
    <dgm:pt modelId="{D362074E-8E18-A34B-9250-B352200FEB2E}" type="parTrans" cxnId="{15657D71-44C0-1E4D-8CBC-85AAD6F5D2FE}">
      <dgm:prSet custT="1"/>
      <dgm:spPr/>
      <dgm:t>
        <a:bodyPr/>
        <a:lstStyle/>
        <a:p>
          <a:endParaRPr lang="en-US" sz="2400"/>
        </a:p>
      </dgm:t>
    </dgm:pt>
    <dgm:pt modelId="{CFB6939B-67B0-E94D-ACE8-52399E18C6BA}" type="sibTrans" cxnId="{15657D71-44C0-1E4D-8CBC-85AAD6F5D2FE}">
      <dgm:prSet/>
      <dgm:spPr/>
      <dgm:t>
        <a:bodyPr/>
        <a:lstStyle/>
        <a:p>
          <a:endParaRPr lang="en-US"/>
        </a:p>
      </dgm:t>
    </dgm:pt>
    <dgm:pt modelId="{3AA02BEB-3DAF-7340-BEE2-04B118AD9436}">
      <dgm:prSet/>
      <dgm:spPr/>
      <dgm:t>
        <a:bodyPr/>
        <a:lstStyle/>
        <a:p>
          <a:endParaRPr lang="en-US" sz="2400" dirty="0"/>
        </a:p>
      </dgm:t>
    </dgm:pt>
    <dgm:pt modelId="{9D3E5409-91CA-2549-9A49-F8F394A31661}" type="parTrans" cxnId="{9B5D5977-52D7-8A4F-86AB-A937ABA94498}">
      <dgm:prSet/>
      <dgm:spPr/>
      <dgm:t>
        <a:bodyPr/>
        <a:lstStyle/>
        <a:p>
          <a:endParaRPr lang="en-US"/>
        </a:p>
      </dgm:t>
    </dgm:pt>
    <dgm:pt modelId="{872F9CBF-671D-CB47-BAD9-2F03B52FB3E3}" type="sibTrans" cxnId="{9B5D5977-52D7-8A4F-86AB-A937ABA94498}">
      <dgm:prSet/>
      <dgm:spPr/>
      <dgm:t>
        <a:bodyPr/>
        <a:lstStyle/>
        <a:p>
          <a:endParaRPr lang="en-US"/>
        </a:p>
      </dgm:t>
    </dgm:pt>
    <dgm:pt modelId="{BC5AEF39-6F24-AF40-B739-FE3D6B30B65C}" type="pres">
      <dgm:prSet presAssocID="{8259AF63-03BE-DE42-B726-57148130D296}" presName="cycle" presStyleCnt="0">
        <dgm:presLayoutVars>
          <dgm:chMax val="1"/>
          <dgm:dir/>
          <dgm:animLvl val="ctr"/>
          <dgm:resizeHandles val="exact"/>
        </dgm:presLayoutVars>
      </dgm:prSet>
      <dgm:spPr/>
      <dgm:t>
        <a:bodyPr/>
        <a:lstStyle/>
        <a:p>
          <a:endParaRPr lang="en-US"/>
        </a:p>
      </dgm:t>
    </dgm:pt>
    <dgm:pt modelId="{9531F41F-C3CB-0A4B-92CD-C1A51311287B}" type="pres">
      <dgm:prSet presAssocID="{470FCDA8-E4FD-E746-A4BF-9F259E975FFB}" presName="centerShape" presStyleLbl="node0" presStyleIdx="0" presStyleCnt="1" custScaleX="162382" custScaleY="74709" custLinFactNeighborX="0" custLinFactNeighborY="6970"/>
      <dgm:spPr/>
      <dgm:t>
        <a:bodyPr/>
        <a:lstStyle/>
        <a:p>
          <a:endParaRPr lang="en-US"/>
        </a:p>
      </dgm:t>
    </dgm:pt>
    <dgm:pt modelId="{4A027216-E71F-524C-869A-BD17087E6BE3}" type="pres">
      <dgm:prSet presAssocID="{C0117499-6E27-6341-8A46-D85BEA4E2AA3}" presName="Name9" presStyleLbl="parChTrans1D2" presStyleIdx="0" presStyleCnt="5" custScaleX="2000000" custScaleY="52405"/>
      <dgm:spPr/>
      <dgm:t>
        <a:bodyPr/>
        <a:lstStyle/>
        <a:p>
          <a:endParaRPr lang="en-US"/>
        </a:p>
      </dgm:t>
    </dgm:pt>
    <dgm:pt modelId="{F3454B5D-A316-6645-8861-7DFC55D0EC62}" type="pres">
      <dgm:prSet presAssocID="{C0117499-6E27-6341-8A46-D85BEA4E2AA3}" presName="connTx" presStyleLbl="parChTrans1D2" presStyleIdx="0" presStyleCnt="5"/>
      <dgm:spPr/>
      <dgm:t>
        <a:bodyPr/>
        <a:lstStyle/>
        <a:p>
          <a:endParaRPr lang="en-US"/>
        </a:p>
      </dgm:t>
    </dgm:pt>
    <dgm:pt modelId="{CA1A502B-56ED-ED44-97C6-9F722DB61C48}" type="pres">
      <dgm:prSet presAssocID="{88630CF8-BAF4-4249-A67D-66005696C191}" presName="node" presStyleLbl="node1" presStyleIdx="0" presStyleCnt="5" custScaleX="151746" custScaleY="45206" custRadScaleRad="120450" custRadScaleInc="181505">
        <dgm:presLayoutVars>
          <dgm:bulletEnabled val="1"/>
        </dgm:presLayoutVars>
      </dgm:prSet>
      <dgm:spPr/>
      <dgm:t>
        <a:bodyPr/>
        <a:lstStyle/>
        <a:p>
          <a:endParaRPr lang="en-US"/>
        </a:p>
      </dgm:t>
    </dgm:pt>
    <dgm:pt modelId="{D87EB69A-508C-8C43-8D5C-0CA4053DE41A}" type="pres">
      <dgm:prSet presAssocID="{84ADA3E3-03F7-4842-9A6F-432509BB3535}" presName="Name9" presStyleLbl="parChTrans1D2" presStyleIdx="1" presStyleCnt="5" custScaleX="496316" custScaleY="52405"/>
      <dgm:spPr/>
      <dgm:t>
        <a:bodyPr/>
        <a:lstStyle/>
        <a:p>
          <a:endParaRPr lang="en-US"/>
        </a:p>
      </dgm:t>
    </dgm:pt>
    <dgm:pt modelId="{B1F99443-4E5E-BB42-859C-77CA78DC4EC3}" type="pres">
      <dgm:prSet presAssocID="{84ADA3E3-03F7-4842-9A6F-432509BB3535}" presName="connTx" presStyleLbl="parChTrans1D2" presStyleIdx="1" presStyleCnt="5"/>
      <dgm:spPr/>
      <dgm:t>
        <a:bodyPr/>
        <a:lstStyle/>
        <a:p>
          <a:endParaRPr lang="en-US"/>
        </a:p>
      </dgm:t>
    </dgm:pt>
    <dgm:pt modelId="{7B30CC63-4FFC-7646-8DAD-BAEA51A401FA}" type="pres">
      <dgm:prSet presAssocID="{62ED5F58-14B8-3F44-8CFE-943C7CD167FB}" presName="node" presStyleLbl="node1" presStyleIdx="1" presStyleCnt="5" custScaleX="177761" custScaleY="50347" custRadScaleRad="143926" custRadScaleInc="95155">
        <dgm:presLayoutVars>
          <dgm:bulletEnabled val="1"/>
        </dgm:presLayoutVars>
      </dgm:prSet>
      <dgm:spPr/>
      <dgm:t>
        <a:bodyPr/>
        <a:lstStyle/>
        <a:p>
          <a:endParaRPr lang="en-US"/>
        </a:p>
      </dgm:t>
    </dgm:pt>
    <dgm:pt modelId="{59307C88-CA6E-1243-9AB0-68BC1A391DF8}" type="pres">
      <dgm:prSet presAssocID="{5C0D50E8-BD10-9140-87A3-E7D500436AA2}" presName="Name9" presStyleLbl="parChTrans1D2" presStyleIdx="2" presStyleCnt="5" custScaleX="2000000" custScaleY="52405"/>
      <dgm:spPr/>
      <dgm:t>
        <a:bodyPr/>
        <a:lstStyle/>
        <a:p>
          <a:endParaRPr lang="en-US"/>
        </a:p>
      </dgm:t>
    </dgm:pt>
    <dgm:pt modelId="{C197D094-B2B5-8D40-B89F-276AA456D77A}" type="pres">
      <dgm:prSet presAssocID="{5C0D50E8-BD10-9140-87A3-E7D500436AA2}" presName="connTx" presStyleLbl="parChTrans1D2" presStyleIdx="2" presStyleCnt="5"/>
      <dgm:spPr/>
      <dgm:t>
        <a:bodyPr/>
        <a:lstStyle/>
        <a:p>
          <a:endParaRPr lang="en-US"/>
        </a:p>
      </dgm:t>
    </dgm:pt>
    <dgm:pt modelId="{31F3A499-1FE6-B34C-8299-646307C99562}" type="pres">
      <dgm:prSet presAssocID="{30A774FD-3597-8C4C-AF3E-FB135475A11F}" presName="node" presStyleLbl="node1" presStyleIdx="2" presStyleCnt="5" custScaleX="152275" custScaleY="47470" custRadScaleRad="98871" custRadScaleInc="67100">
        <dgm:presLayoutVars>
          <dgm:bulletEnabled val="1"/>
        </dgm:presLayoutVars>
      </dgm:prSet>
      <dgm:spPr/>
      <dgm:t>
        <a:bodyPr/>
        <a:lstStyle/>
        <a:p>
          <a:endParaRPr lang="en-US"/>
        </a:p>
      </dgm:t>
    </dgm:pt>
    <dgm:pt modelId="{34DCADA4-7D3A-6847-86AD-93B8F2E5E748}" type="pres">
      <dgm:prSet presAssocID="{292E223B-48D9-6249-B195-43790091BC12}" presName="Name9" presStyleLbl="parChTrans1D2" presStyleIdx="3" presStyleCnt="5" custScaleX="2000000" custScaleY="52405"/>
      <dgm:spPr/>
      <dgm:t>
        <a:bodyPr/>
        <a:lstStyle/>
        <a:p>
          <a:endParaRPr lang="en-US"/>
        </a:p>
      </dgm:t>
    </dgm:pt>
    <dgm:pt modelId="{0FD8F6E0-B217-D645-9775-E3267BB45DC1}" type="pres">
      <dgm:prSet presAssocID="{292E223B-48D9-6249-B195-43790091BC12}" presName="connTx" presStyleLbl="parChTrans1D2" presStyleIdx="3" presStyleCnt="5"/>
      <dgm:spPr/>
      <dgm:t>
        <a:bodyPr/>
        <a:lstStyle/>
        <a:p>
          <a:endParaRPr lang="en-US"/>
        </a:p>
      </dgm:t>
    </dgm:pt>
    <dgm:pt modelId="{1244DC38-C202-4140-A71A-D253C400B31D}" type="pres">
      <dgm:prSet presAssocID="{D4546D77-3830-5E4A-8D31-F35C914DBCA2}" presName="node" presStyleLbl="node1" presStyleIdx="3" presStyleCnt="5" custScaleX="176512" custScaleY="51434" custRadScaleRad="144147" custRadScaleInc="61850">
        <dgm:presLayoutVars>
          <dgm:bulletEnabled val="1"/>
        </dgm:presLayoutVars>
      </dgm:prSet>
      <dgm:spPr/>
      <dgm:t>
        <a:bodyPr/>
        <a:lstStyle/>
        <a:p>
          <a:endParaRPr lang="en-US"/>
        </a:p>
      </dgm:t>
    </dgm:pt>
    <dgm:pt modelId="{D147DB58-C9D2-2746-994D-99B959ABD530}" type="pres">
      <dgm:prSet presAssocID="{D362074E-8E18-A34B-9250-B352200FEB2E}" presName="Name9" presStyleLbl="parChTrans1D2" presStyleIdx="4" presStyleCnt="5" custScaleX="2000000" custScaleY="52405"/>
      <dgm:spPr/>
      <dgm:t>
        <a:bodyPr/>
        <a:lstStyle/>
        <a:p>
          <a:endParaRPr lang="en-US"/>
        </a:p>
      </dgm:t>
    </dgm:pt>
    <dgm:pt modelId="{A93534FA-2C2D-FB42-A2F9-2A6A0CE6FF21}" type="pres">
      <dgm:prSet presAssocID="{D362074E-8E18-A34B-9250-B352200FEB2E}" presName="connTx" presStyleLbl="parChTrans1D2" presStyleIdx="4" presStyleCnt="5"/>
      <dgm:spPr/>
      <dgm:t>
        <a:bodyPr/>
        <a:lstStyle/>
        <a:p>
          <a:endParaRPr lang="en-US"/>
        </a:p>
      </dgm:t>
    </dgm:pt>
    <dgm:pt modelId="{0EBF7CC1-CA38-9F4A-9045-3FA91827A129}" type="pres">
      <dgm:prSet presAssocID="{4A2ED435-22E6-834E-A908-FB591149B2DD}" presName="node" presStyleLbl="node1" presStyleIdx="4" presStyleCnt="5" custScaleX="166136" custScaleY="52408" custRadScaleRad="109040" custRadScaleInc="22703">
        <dgm:presLayoutVars>
          <dgm:bulletEnabled val="1"/>
        </dgm:presLayoutVars>
      </dgm:prSet>
      <dgm:spPr/>
      <dgm:t>
        <a:bodyPr/>
        <a:lstStyle/>
        <a:p>
          <a:endParaRPr lang="en-US"/>
        </a:p>
      </dgm:t>
    </dgm:pt>
  </dgm:ptLst>
  <dgm:cxnLst>
    <dgm:cxn modelId="{E2E48DF2-5035-EF41-9E09-E74C99CE1C23}" type="presOf" srcId="{84ADA3E3-03F7-4842-9A6F-432509BB3535}" destId="{B1F99443-4E5E-BB42-859C-77CA78DC4EC3}" srcOrd="1" destOrd="0" presId="urn:microsoft.com/office/officeart/2005/8/layout/radial1"/>
    <dgm:cxn modelId="{797F1A09-49A4-4B42-BEC2-27E2AD4E12A2}" srcId="{470FCDA8-E4FD-E746-A4BF-9F259E975FFB}" destId="{62ED5F58-14B8-3F44-8CFE-943C7CD167FB}" srcOrd="1" destOrd="0" parTransId="{84ADA3E3-03F7-4842-9A6F-432509BB3535}" sibTransId="{99C8FE0B-FF34-2F4B-BF03-0BA8412A3E9A}"/>
    <dgm:cxn modelId="{ECE10CFB-03A1-2E41-86B3-9B408684C8A8}" type="presOf" srcId="{D362074E-8E18-A34B-9250-B352200FEB2E}" destId="{A93534FA-2C2D-FB42-A2F9-2A6A0CE6FF21}" srcOrd="1" destOrd="0" presId="urn:microsoft.com/office/officeart/2005/8/layout/radial1"/>
    <dgm:cxn modelId="{CE8664FF-8EDF-8843-B3FB-94E44639E4F6}" type="presOf" srcId="{5C0D50E8-BD10-9140-87A3-E7D500436AA2}" destId="{C197D094-B2B5-8D40-B89F-276AA456D77A}" srcOrd="1" destOrd="0" presId="urn:microsoft.com/office/officeart/2005/8/layout/radial1"/>
    <dgm:cxn modelId="{CD97F805-2DE3-8A49-A057-C098E42E0273}" type="presOf" srcId="{62ED5F58-14B8-3F44-8CFE-943C7CD167FB}" destId="{7B30CC63-4FFC-7646-8DAD-BAEA51A401FA}" srcOrd="0" destOrd="0" presId="urn:microsoft.com/office/officeart/2005/8/layout/radial1"/>
    <dgm:cxn modelId="{9B5D5977-52D7-8A4F-86AB-A937ABA94498}" srcId="{8259AF63-03BE-DE42-B726-57148130D296}" destId="{3AA02BEB-3DAF-7340-BEE2-04B118AD9436}" srcOrd="1" destOrd="0" parTransId="{9D3E5409-91CA-2549-9A49-F8F394A31661}" sibTransId="{872F9CBF-671D-CB47-BAD9-2F03B52FB3E3}"/>
    <dgm:cxn modelId="{9CB5A16E-281F-984C-8175-11236D7B69B4}" type="presOf" srcId="{88630CF8-BAF4-4249-A67D-66005696C191}" destId="{CA1A502B-56ED-ED44-97C6-9F722DB61C48}" srcOrd="0" destOrd="0" presId="urn:microsoft.com/office/officeart/2005/8/layout/radial1"/>
    <dgm:cxn modelId="{9B684ECE-1BEC-BB42-807F-BDC6F240379A}" srcId="{470FCDA8-E4FD-E746-A4BF-9F259E975FFB}" destId="{30A774FD-3597-8C4C-AF3E-FB135475A11F}" srcOrd="2" destOrd="0" parTransId="{5C0D50E8-BD10-9140-87A3-E7D500436AA2}" sibTransId="{CD12B4C8-BBBB-424E-9058-AF2C7855AA55}"/>
    <dgm:cxn modelId="{49557CCC-6DB8-504B-AFBE-9462B7BD701A}" type="presOf" srcId="{4A2ED435-22E6-834E-A908-FB591149B2DD}" destId="{0EBF7CC1-CA38-9F4A-9045-3FA91827A129}" srcOrd="0" destOrd="0" presId="urn:microsoft.com/office/officeart/2005/8/layout/radial1"/>
    <dgm:cxn modelId="{41F90AB5-A4ED-A74B-BA30-956B406AC2C4}" type="presOf" srcId="{292E223B-48D9-6249-B195-43790091BC12}" destId="{34DCADA4-7D3A-6847-86AD-93B8F2E5E748}" srcOrd="0" destOrd="0" presId="urn:microsoft.com/office/officeart/2005/8/layout/radial1"/>
    <dgm:cxn modelId="{FDBB1000-C6ED-824D-8CB6-0ED82EB47A63}" srcId="{8259AF63-03BE-DE42-B726-57148130D296}" destId="{470FCDA8-E4FD-E746-A4BF-9F259E975FFB}" srcOrd="0" destOrd="0" parTransId="{6BABA1EC-4CF6-734F-8690-B11F3010C99E}" sibTransId="{1FDA2555-3FBE-6D43-9907-42A94A3BDC4C}"/>
    <dgm:cxn modelId="{D1A7B543-9B1B-8F46-B45C-4609D664654E}" type="presOf" srcId="{84ADA3E3-03F7-4842-9A6F-432509BB3535}" destId="{D87EB69A-508C-8C43-8D5C-0CA4053DE41A}" srcOrd="0" destOrd="0" presId="urn:microsoft.com/office/officeart/2005/8/layout/radial1"/>
    <dgm:cxn modelId="{6874445E-BA4F-4746-A2BA-9ECAB7873230}" srcId="{470FCDA8-E4FD-E746-A4BF-9F259E975FFB}" destId="{D4546D77-3830-5E4A-8D31-F35C914DBCA2}" srcOrd="3" destOrd="0" parTransId="{292E223B-48D9-6249-B195-43790091BC12}" sibTransId="{F47F7B27-DA82-6C42-B7F1-2712DC22347A}"/>
    <dgm:cxn modelId="{6847C552-6D75-1F4A-8AF1-40872F7742F6}" type="presOf" srcId="{8259AF63-03BE-DE42-B726-57148130D296}" destId="{BC5AEF39-6F24-AF40-B739-FE3D6B30B65C}" srcOrd="0" destOrd="0" presId="urn:microsoft.com/office/officeart/2005/8/layout/radial1"/>
    <dgm:cxn modelId="{2806082E-7513-1141-A0B2-21AC1E2060E8}" type="presOf" srcId="{C0117499-6E27-6341-8A46-D85BEA4E2AA3}" destId="{F3454B5D-A316-6645-8861-7DFC55D0EC62}" srcOrd="1" destOrd="0" presId="urn:microsoft.com/office/officeart/2005/8/layout/radial1"/>
    <dgm:cxn modelId="{C9E42D60-5356-7141-B29E-F80C7593CB04}" srcId="{470FCDA8-E4FD-E746-A4BF-9F259E975FFB}" destId="{88630CF8-BAF4-4249-A67D-66005696C191}" srcOrd="0" destOrd="0" parTransId="{C0117499-6E27-6341-8A46-D85BEA4E2AA3}" sibTransId="{8751C27E-891C-DF49-9315-42E547DB5626}"/>
    <dgm:cxn modelId="{BBEC9E49-58C9-8248-BF52-9C1906353E66}" type="presOf" srcId="{292E223B-48D9-6249-B195-43790091BC12}" destId="{0FD8F6E0-B217-D645-9775-E3267BB45DC1}" srcOrd="1" destOrd="0" presId="urn:microsoft.com/office/officeart/2005/8/layout/radial1"/>
    <dgm:cxn modelId="{3C3D19C7-16AE-8A4A-833C-E751132308C0}" type="presOf" srcId="{5C0D50E8-BD10-9140-87A3-E7D500436AA2}" destId="{59307C88-CA6E-1243-9AB0-68BC1A391DF8}" srcOrd="0" destOrd="0" presId="urn:microsoft.com/office/officeart/2005/8/layout/radial1"/>
    <dgm:cxn modelId="{8952316A-5C67-5746-9CAA-4CC84D2AF5B6}" type="presOf" srcId="{C0117499-6E27-6341-8A46-D85BEA4E2AA3}" destId="{4A027216-E71F-524C-869A-BD17087E6BE3}" srcOrd="0" destOrd="0" presId="urn:microsoft.com/office/officeart/2005/8/layout/radial1"/>
    <dgm:cxn modelId="{A09D5419-0BB8-CE4E-9D84-4E18A5DF7C08}" type="presOf" srcId="{D362074E-8E18-A34B-9250-B352200FEB2E}" destId="{D147DB58-C9D2-2746-994D-99B959ABD530}" srcOrd="0" destOrd="0" presId="urn:microsoft.com/office/officeart/2005/8/layout/radial1"/>
    <dgm:cxn modelId="{4940C046-39E2-CA45-84E1-7328A04465C3}" type="presOf" srcId="{30A774FD-3597-8C4C-AF3E-FB135475A11F}" destId="{31F3A499-1FE6-B34C-8299-646307C99562}" srcOrd="0" destOrd="0" presId="urn:microsoft.com/office/officeart/2005/8/layout/radial1"/>
    <dgm:cxn modelId="{15657D71-44C0-1E4D-8CBC-85AAD6F5D2FE}" srcId="{470FCDA8-E4FD-E746-A4BF-9F259E975FFB}" destId="{4A2ED435-22E6-834E-A908-FB591149B2DD}" srcOrd="4" destOrd="0" parTransId="{D362074E-8E18-A34B-9250-B352200FEB2E}" sibTransId="{CFB6939B-67B0-E94D-ACE8-52399E18C6BA}"/>
    <dgm:cxn modelId="{E119AB23-08C1-A849-B4FF-3C52F9113ABC}" type="presOf" srcId="{470FCDA8-E4FD-E746-A4BF-9F259E975FFB}" destId="{9531F41F-C3CB-0A4B-92CD-C1A51311287B}" srcOrd="0" destOrd="0" presId="urn:microsoft.com/office/officeart/2005/8/layout/radial1"/>
    <dgm:cxn modelId="{FC8C5BDB-CAEC-CC4C-BEA6-75EBDBF9C7C2}" type="presOf" srcId="{D4546D77-3830-5E4A-8D31-F35C914DBCA2}" destId="{1244DC38-C202-4140-A71A-D253C400B31D}" srcOrd="0" destOrd="0" presId="urn:microsoft.com/office/officeart/2005/8/layout/radial1"/>
    <dgm:cxn modelId="{B6A7B431-C1E6-D04E-B4BB-8A82A0576413}" type="presParOf" srcId="{BC5AEF39-6F24-AF40-B739-FE3D6B30B65C}" destId="{9531F41F-C3CB-0A4B-92CD-C1A51311287B}" srcOrd="0" destOrd="0" presId="urn:microsoft.com/office/officeart/2005/8/layout/radial1"/>
    <dgm:cxn modelId="{0F5857BC-3F90-ED49-8B61-2DA9F8FBF2F5}" type="presParOf" srcId="{BC5AEF39-6F24-AF40-B739-FE3D6B30B65C}" destId="{4A027216-E71F-524C-869A-BD17087E6BE3}" srcOrd="1" destOrd="0" presId="urn:microsoft.com/office/officeart/2005/8/layout/radial1"/>
    <dgm:cxn modelId="{913A2655-BFE2-5643-A420-99D531D78FBE}" type="presParOf" srcId="{4A027216-E71F-524C-869A-BD17087E6BE3}" destId="{F3454B5D-A316-6645-8861-7DFC55D0EC62}" srcOrd="0" destOrd="0" presId="urn:microsoft.com/office/officeart/2005/8/layout/radial1"/>
    <dgm:cxn modelId="{68645CDC-6EE3-8148-9A43-F5AB0286D674}" type="presParOf" srcId="{BC5AEF39-6F24-AF40-B739-FE3D6B30B65C}" destId="{CA1A502B-56ED-ED44-97C6-9F722DB61C48}" srcOrd="2" destOrd="0" presId="urn:microsoft.com/office/officeart/2005/8/layout/radial1"/>
    <dgm:cxn modelId="{BD03C15E-BEA7-6844-8FD7-518A3F6F41FB}" type="presParOf" srcId="{BC5AEF39-6F24-AF40-B739-FE3D6B30B65C}" destId="{D87EB69A-508C-8C43-8D5C-0CA4053DE41A}" srcOrd="3" destOrd="0" presId="urn:microsoft.com/office/officeart/2005/8/layout/radial1"/>
    <dgm:cxn modelId="{C44B6E75-E32F-7141-9D39-6E04BA7980C6}" type="presParOf" srcId="{D87EB69A-508C-8C43-8D5C-0CA4053DE41A}" destId="{B1F99443-4E5E-BB42-859C-77CA78DC4EC3}" srcOrd="0" destOrd="0" presId="urn:microsoft.com/office/officeart/2005/8/layout/radial1"/>
    <dgm:cxn modelId="{C0A78026-6507-6743-9B1F-6ADACCDEFD1F}" type="presParOf" srcId="{BC5AEF39-6F24-AF40-B739-FE3D6B30B65C}" destId="{7B30CC63-4FFC-7646-8DAD-BAEA51A401FA}" srcOrd="4" destOrd="0" presId="urn:microsoft.com/office/officeart/2005/8/layout/radial1"/>
    <dgm:cxn modelId="{47C41DA5-EC1D-7B42-A837-2B1AE6D66A13}" type="presParOf" srcId="{BC5AEF39-6F24-AF40-B739-FE3D6B30B65C}" destId="{59307C88-CA6E-1243-9AB0-68BC1A391DF8}" srcOrd="5" destOrd="0" presId="urn:microsoft.com/office/officeart/2005/8/layout/radial1"/>
    <dgm:cxn modelId="{5DAF9B1D-A6D5-3F45-96BB-0435A4208983}" type="presParOf" srcId="{59307C88-CA6E-1243-9AB0-68BC1A391DF8}" destId="{C197D094-B2B5-8D40-B89F-276AA456D77A}" srcOrd="0" destOrd="0" presId="urn:microsoft.com/office/officeart/2005/8/layout/radial1"/>
    <dgm:cxn modelId="{A1E1A268-63E9-BB4F-97C2-A86CE71FDC3B}" type="presParOf" srcId="{BC5AEF39-6F24-AF40-B739-FE3D6B30B65C}" destId="{31F3A499-1FE6-B34C-8299-646307C99562}" srcOrd="6" destOrd="0" presId="urn:microsoft.com/office/officeart/2005/8/layout/radial1"/>
    <dgm:cxn modelId="{C06F420E-9413-3B4B-B485-B0BE63C7E60A}" type="presParOf" srcId="{BC5AEF39-6F24-AF40-B739-FE3D6B30B65C}" destId="{34DCADA4-7D3A-6847-86AD-93B8F2E5E748}" srcOrd="7" destOrd="0" presId="urn:microsoft.com/office/officeart/2005/8/layout/radial1"/>
    <dgm:cxn modelId="{80F52ECD-336C-5A44-930D-5021F44C8E0E}" type="presParOf" srcId="{34DCADA4-7D3A-6847-86AD-93B8F2E5E748}" destId="{0FD8F6E0-B217-D645-9775-E3267BB45DC1}" srcOrd="0" destOrd="0" presId="urn:microsoft.com/office/officeart/2005/8/layout/radial1"/>
    <dgm:cxn modelId="{19593867-FDBB-0C4C-886F-52206B89E672}" type="presParOf" srcId="{BC5AEF39-6F24-AF40-B739-FE3D6B30B65C}" destId="{1244DC38-C202-4140-A71A-D253C400B31D}" srcOrd="8" destOrd="0" presId="urn:microsoft.com/office/officeart/2005/8/layout/radial1"/>
    <dgm:cxn modelId="{2422AE67-C3B1-5540-8A7A-78862A6A541D}" type="presParOf" srcId="{BC5AEF39-6F24-AF40-B739-FE3D6B30B65C}" destId="{D147DB58-C9D2-2746-994D-99B959ABD530}" srcOrd="9" destOrd="0" presId="urn:microsoft.com/office/officeart/2005/8/layout/radial1"/>
    <dgm:cxn modelId="{52410D47-CE95-984B-A5D6-D487DFC38DAF}" type="presParOf" srcId="{D147DB58-C9D2-2746-994D-99B959ABD530}" destId="{A93534FA-2C2D-FB42-A2F9-2A6A0CE6FF21}" srcOrd="0" destOrd="0" presId="urn:microsoft.com/office/officeart/2005/8/layout/radial1"/>
    <dgm:cxn modelId="{3076C3D2-98B5-D445-9D2F-E284E630DCB8}" type="presParOf" srcId="{BC5AEF39-6F24-AF40-B739-FE3D6B30B65C}" destId="{0EBF7CC1-CA38-9F4A-9045-3FA91827A129}" srcOrd="1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BF410D-6470-9247-9A5F-EDF8C569AAAA}" type="doc">
      <dgm:prSet loTypeId="urn:microsoft.com/office/officeart/2005/8/layout/radial1" loCatId="" qsTypeId="urn:microsoft.com/office/officeart/2005/8/quickstyle/simple4" qsCatId="simple" csTypeId="urn:microsoft.com/office/officeart/2005/8/colors/accent1_2" csCatId="accent1" phldr="1"/>
      <dgm:spPr/>
      <dgm:t>
        <a:bodyPr/>
        <a:lstStyle/>
        <a:p>
          <a:endParaRPr lang="en-US"/>
        </a:p>
      </dgm:t>
    </dgm:pt>
    <dgm:pt modelId="{4B0790D4-2CE3-A44F-BB4E-383D761A5F91}">
      <dgm:prSet phldrT="[Text]" custT="1"/>
      <dgm:spPr>
        <a:solidFill>
          <a:srgbClr val="6BB76D"/>
        </a:solidFill>
      </dgm:spPr>
      <dgm:t>
        <a:bodyPr/>
        <a:lstStyle/>
        <a:p>
          <a:r>
            <a:rPr lang="en-US" sz="2400" b="1" dirty="0" smtClean="0">
              <a:solidFill>
                <a:srgbClr val="000000"/>
              </a:solidFill>
            </a:rPr>
            <a:t>Altered</a:t>
          </a:r>
        </a:p>
        <a:p>
          <a:r>
            <a:rPr lang="en-US" sz="2400" b="1" dirty="0" smtClean="0">
              <a:solidFill>
                <a:srgbClr val="000000"/>
              </a:solidFill>
            </a:rPr>
            <a:t>Self-Perception</a:t>
          </a:r>
          <a:endParaRPr lang="en-US" sz="2400" b="1" dirty="0">
            <a:solidFill>
              <a:srgbClr val="000000"/>
            </a:solidFill>
          </a:endParaRPr>
        </a:p>
      </dgm:t>
    </dgm:pt>
    <dgm:pt modelId="{F7C5A76E-3B0B-4646-9ABD-4BBFBE94DA91}" type="parTrans" cxnId="{06F3B14A-CBF2-0145-B60E-8BDADA040607}">
      <dgm:prSet/>
      <dgm:spPr/>
      <dgm:t>
        <a:bodyPr/>
        <a:lstStyle/>
        <a:p>
          <a:endParaRPr lang="en-US"/>
        </a:p>
      </dgm:t>
    </dgm:pt>
    <dgm:pt modelId="{5722A015-FD26-3145-AD25-5EA9970D0B81}" type="sibTrans" cxnId="{06F3B14A-CBF2-0145-B60E-8BDADA040607}">
      <dgm:prSet/>
      <dgm:spPr/>
      <dgm:t>
        <a:bodyPr/>
        <a:lstStyle/>
        <a:p>
          <a:endParaRPr lang="en-US"/>
        </a:p>
      </dgm:t>
    </dgm:pt>
    <dgm:pt modelId="{1B6BB54A-53C5-A84B-9AFB-65CCAC785A9F}">
      <dgm:prSet phldrT="[Text]" custT="1"/>
      <dgm:spPr/>
      <dgm:t>
        <a:bodyPr/>
        <a:lstStyle/>
        <a:p>
          <a:r>
            <a:rPr lang="en-US" sz="2400" dirty="0" smtClean="0">
              <a:solidFill>
                <a:srgbClr val="000000"/>
              </a:solidFill>
            </a:rPr>
            <a:t>Muscles</a:t>
          </a:r>
          <a:endParaRPr lang="en-US" sz="2400" dirty="0">
            <a:solidFill>
              <a:srgbClr val="000000"/>
            </a:solidFill>
          </a:endParaRPr>
        </a:p>
      </dgm:t>
    </dgm:pt>
    <dgm:pt modelId="{D22DC136-BCBE-254D-94E7-2DE127CADF38}" type="parTrans" cxnId="{46C35914-41CC-784F-BCD7-9287711A99DB}">
      <dgm:prSet custT="1"/>
      <dgm:spPr/>
      <dgm:t>
        <a:bodyPr/>
        <a:lstStyle/>
        <a:p>
          <a:endParaRPr lang="en-US" sz="2400"/>
        </a:p>
      </dgm:t>
    </dgm:pt>
    <dgm:pt modelId="{D2D6E444-B46B-394E-BC45-EBD1AE06776D}" type="sibTrans" cxnId="{46C35914-41CC-784F-BCD7-9287711A99DB}">
      <dgm:prSet/>
      <dgm:spPr/>
      <dgm:t>
        <a:bodyPr/>
        <a:lstStyle/>
        <a:p>
          <a:endParaRPr lang="en-US"/>
        </a:p>
      </dgm:t>
    </dgm:pt>
    <dgm:pt modelId="{E166B583-913B-CA4F-B091-7811086AACDC}">
      <dgm:prSet phldrT="[Text]" custT="1"/>
      <dgm:spPr/>
      <dgm:t>
        <a:bodyPr/>
        <a:lstStyle/>
        <a:p>
          <a:r>
            <a:rPr lang="en-US" sz="2400" dirty="0" smtClean="0">
              <a:solidFill>
                <a:srgbClr val="000000"/>
              </a:solidFill>
            </a:rPr>
            <a:t>Gender Confusion</a:t>
          </a:r>
          <a:endParaRPr lang="en-US" sz="2400" dirty="0">
            <a:solidFill>
              <a:srgbClr val="000000"/>
            </a:solidFill>
          </a:endParaRPr>
        </a:p>
      </dgm:t>
    </dgm:pt>
    <dgm:pt modelId="{1AAA1E54-47DD-4B48-9B72-D16F88F20E5C}" type="parTrans" cxnId="{4ECA2AF3-B483-634E-94B3-9EBAE87DB61A}">
      <dgm:prSet custT="1"/>
      <dgm:spPr/>
      <dgm:t>
        <a:bodyPr/>
        <a:lstStyle/>
        <a:p>
          <a:endParaRPr lang="en-US" sz="2400"/>
        </a:p>
      </dgm:t>
    </dgm:pt>
    <dgm:pt modelId="{145E1A2C-0078-7D48-A336-234481BD422C}" type="sibTrans" cxnId="{4ECA2AF3-B483-634E-94B3-9EBAE87DB61A}">
      <dgm:prSet/>
      <dgm:spPr/>
      <dgm:t>
        <a:bodyPr/>
        <a:lstStyle/>
        <a:p>
          <a:endParaRPr lang="en-US"/>
        </a:p>
      </dgm:t>
    </dgm:pt>
    <dgm:pt modelId="{CE41CD9C-66CA-944F-BEC0-FA06DA809082}">
      <dgm:prSet phldrT="[Text]" custT="1"/>
      <dgm:spPr/>
      <dgm:t>
        <a:bodyPr/>
        <a:lstStyle/>
        <a:p>
          <a:r>
            <a:rPr lang="en-US" sz="2400" dirty="0" smtClean="0">
              <a:solidFill>
                <a:srgbClr val="000000"/>
              </a:solidFill>
            </a:rPr>
            <a:t>Post-Surgery</a:t>
          </a:r>
          <a:endParaRPr lang="en-US" sz="2400" dirty="0">
            <a:solidFill>
              <a:srgbClr val="000000"/>
            </a:solidFill>
          </a:endParaRPr>
        </a:p>
      </dgm:t>
    </dgm:pt>
    <dgm:pt modelId="{A693C7AE-19AF-5047-877B-6072F0EBEF4F}" type="parTrans" cxnId="{CB26678D-480F-B148-AC72-83794D5F93E5}">
      <dgm:prSet custT="1"/>
      <dgm:spPr/>
      <dgm:t>
        <a:bodyPr/>
        <a:lstStyle/>
        <a:p>
          <a:endParaRPr lang="en-US" sz="2400"/>
        </a:p>
      </dgm:t>
    </dgm:pt>
    <dgm:pt modelId="{4727E41D-69ED-E648-A20C-83D085FDD7FA}" type="sibTrans" cxnId="{CB26678D-480F-B148-AC72-83794D5F93E5}">
      <dgm:prSet/>
      <dgm:spPr/>
      <dgm:t>
        <a:bodyPr/>
        <a:lstStyle/>
        <a:p>
          <a:endParaRPr lang="en-US"/>
        </a:p>
      </dgm:t>
    </dgm:pt>
    <dgm:pt modelId="{A8DE98B4-F7AC-DA40-A224-9B3A1BF97977}">
      <dgm:prSet phldrT="[Text]" custT="1"/>
      <dgm:spPr/>
      <dgm:t>
        <a:bodyPr/>
        <a:lstStyle/>
        <a:p>
          <a:r>
            <a:rPr lang="en-US" sz="2400" dirty="0" smtClean="0">
              <a:solidFill>
                <a:srgbClr val="000000"/>
              </a:solidFill>
            </a:rPr>
            <a:t>Dysnormality</a:t>
          </a:r>
        </a:p>
      </dgm:t>
    </dgm:pt>
    <dgm:pt modelId="{10473460-6D82-DB45-97C1-6F80EC7E0154}" type="parTrans" cxnId="{771769BE-8581-8A40-93A5-E685D3FAD90E}">
      <dgm:prSet custT="1"/>
      <dgm:spPr/>
      <dgm:t>
        <a:bodyPr/>
        <a:lstStyle/>
        <a:p>
          <a:endParaRPr lang="en-US" sz="2400"/>
        </a:p>
      </dgm:t>
    </dgm:pt>
    <dgm:pt modelId="{075D96C5-D1C5-614E-AEEA-1763DD1ADEF0}" type="sibTrans" cxnId="{771769BE-8581-8A40-93A5-E685D3FAD90E}">
      <dgm:prSet/>
      <dgm:spPr/>
      <dgm:t>
        <a:bodyPr/>
        <a:lstStyle/>
        <a:p>
          <a:endParaRPr lang="en-US"/>
        </a:p>
      </dgm:t>
    </dgm:pt>
    <dgm:pt modelId="{CFA67CF4-C7A7-1640-92EA-07312090B06E}">
      <dgm:prSet phldrT="[Text]" custT="1"/>
      <dgm:spPr/>
      <dgm:t>
        <a:bodyPr/>
        <a:lstStyle/>
        <a:p>
          <a:r>
            <a:rPr lang="en-US" sz="2400" dirty="0" smtClean="0">
              <a:solidFill>
                <a:srgbClr val="000000"/>
              </a:solidFill>
            </a:rPr>
            <a:t>Weight</a:t>
          </a:r>
        </a:p>
      </dgm:t>
    </dgm:pt>
    <dgm:pt modelId="{FE01CC36-861E-FF4E-A7B7-3AA7315BD98C}" type="parTrans" cxnId="{7BBA64C2-A8A8-9E45-BA95-4B0CF34BD8DC}">
      <dgm:prSet custT="1"/>
      <dgm:spPr/>
      <dgm:t>
        <a:bodyPr/>
        <a:lstStyle/>
        <a:p>
          <a:endParaRPr lang="en-US" sz="2400"/>
        </a:p>
      </dgm:t>
    </dgm:pt>
    <dgm:pt modelId="{3A31B603-8586-C549-B343-0A7CC584F9EA}" type="sibTrans" cxnId="{7BBA64C2-A8A8-9E45-BA95-4B0CF34BD8DC}">
      <dgm:prSet/>
      <dgm:spPr/>
      <dgm:t>
        <a:bodyPr/>
        <a:lstStyle/>
        <a:p>
          <a:endParaRPr lang="en-US"/>
        </a:p>
      </dgm:t>
    </dgm:pt>
    <dgm:pt modelId="{234F8114-2A3A-C449-894B-74FBE844EE4D}">
      <dgm:prSet phldrT="[Text]"/>
      <dgm:spPr/>
      <dgm:t>
        <a:bodyPr/>
        <a:lstStyle/>
        <a:p>
          <a:endParaRPr lang="en-US" sz="2400" dirty="0">
            <a:solidFill>
              <a:srgbClr val="000000"/>
            </a:solidFill>
          </a:endParaRPr>
        </a:p>
      </dgm:t>
    </dgm:pt>
    <dgm:pt modelId="{0870C71E-95DA-6D42-86F3-4AAECC7D8B5F}" type="parTrans" cxnId="{0D8812CC-39C2-C645-9D3B-C6BDA23FC4C6}">
      <dgm:prSet/>
      <dgm:spPr/>
      <dgm:t>
        <a:bodyPr/>
        <a:lstStyle/>
        <a:p>
          <a:endParaRPr lang="en-US"/>
        </a:p>
      </dgm:t>
    </dgm:pt>
    <dgm:pt modelId="{FC1459AB-A8B0-D447-9287-59F5C528A6AD}" type="sibTrans" cxnId="{0D8812CC-39C2-C645-9D3B-C6BDA23FC4C6}">
      <dgm:prSet/>
      <dgm:spPr/>
      <dgm:t>
        <a:bodyPr/>
        <a:lstStyle/>
        <a:p>
          <a:endParaRPr lang="en-US"/>
        </a:p>
      </dgm:t>
    </dgm:pt>
    <dgm:pt modelId="{AB8E9F6E-A1CC-EB4A-8BD0-C4BF93696710}" type="pres">
      <dgm:prSet presAssocID="{0BBF410D-6470-9247-9A5F-EDF8C569AAAA}" presName="cycle" presStyleCnt="0">
        <dgm:presLayoutVars>
          <dgm:chMax val="1"/>
          <dgm:dir/>
          <dgm:animLvl val="ctr"/>
          <dgm:resizeHandles val="exact"/>
        </dgm:presLayoutVars>
      </dgm:prSet>
      <dgm:spPr/>
      <dgm:t>
        <a:bodyPr/>
        <a:lstStyle/>
        <a:p>
          <a:endParaRPr lang="en-US"/>
        </a:p>
      </dgm:t>
    </dgm:pt>
    <dgm:pt modelId="{E8830C67-CDA6-E546-86EC-6B347F80F72F}" type="pres">
      <dgm:prSet presAssocID="{4B0790D4-2CE3-A44F-BB4E-383D761A5F91}" presName="centerShape" presStyleLbl="node0" presStyleIdx="0" presStyleCnt="1" custScaleX="290459" custScaleY="81210" custLinFactNeighborX="3555" custLinFactNeighborY="3937"/>
      <dgm:spPr/>
      <dgm:t>
        <a:bodyPr/>
        <a:lstStyle/>
        <a:p>
          <a:endParaRPr lang="en-US"/>
        </a:p>
      </dgm:t>
    </dgm:pt>
    <dgm:pt modelId="{6C21A80A-2639-B94E-B7F5-F412AD16D502}" type="pres">
      <dgm:prSet presAssocID="{D22DC136-BCBE-254D-94E7-2DE127CADF38}" presName="Name9" presStyleLbl="parChTrans1D2" presStyleIdx="0" presStyleCnt="5" custScaleX="2000000" custScaleY="104549"/>
      <dgm:spPr/>
      <dgm:t>
        <a:bodyPr/>
        <a:lstStyle/>
        <a:p>
          <a:endParaRPr lang="en-US"/>
        </a:p>
      </dgm:t>
    </dgm:pt>
    <dgm:pt modelId="{11525A3E-6F04-0F40-8F58-86B45676ED86}" type="pres">
      <dgm:prSet presAssocID="{D22DC136-BCBE-254D-94E7-2DE127CADF38}" presName="connTx" presStyleLbl="parChTrans1D2" presStyleIdx="0" presStyleCnt="5"/>
      <dgm:spPr/>
      <dgm:t>
        <a:bodyPr/>
        <a:lstStyle/>
        <a:p>
          <a:endParaRPr lang="en-US"/>
        </a:p>
      </dgm:t>
    </dgm:pt>
    <dgm:pt modelId="{0FF72E5A-D00E-2D46-9D48-F3541E84CA0F}" type="pres">
      <dgm:prSet presAssocID="{1B6BB54A-53C5-A84B-9AFB-65CCAC785A9F}" presName="node" presStyleLbl="node1" presStyleIdx="0" presStyleCnt="5" custScaleX="122607" custScaleY="71396" custRadScaleRad="92555" custRadScaleInc="-5641">
        <dgm:presLayoutVars>
          <dgm:bulletEnabled val="1"/>
        </dgm:presLayoutVars>
      </dgm:prSet>
      <dgm:spPr/>
      <dgm:t>
        <a:bodyPr/>
        <a:lstStyle/>
        <a:p>
          <a:endParaRPr lang="en-US"/>
        </a:p>
      </dgm:t>
    </dgm:pt>
    <dgm:pt modelId="{DA918036-FB23-E44C-9055-8188F5C8228F}" type="pres">
      <dgm:prSet presAssocID="{1AAA1E54-47DD-4B48-9B72-D16F88F20E5C}" presName="Name9" presStyleLbl="parChTrans1D2" presStyleIdx="1" presStyleCnt="5" custScaleX="2000000" custScaleY="104549"/>
      <dgm:spPr/>
      <dgm:t>
        <a:bodyPr/>
        <a:lstStyle/>
        <a:p>
          <a:endParaRPr lang="en-US"/>
        </a:p>
      </dgm:t>
    </dgm:pt>
    <dgm:pt modelId="{79EF984E-8094-8145-9AC6-F7C75161F18B}" type="pres">
      <dgm:prSet presAssocID="{1AAA1E54-47DD-4B48-9B72-D16F88F20E5C}" presName="connTx" presStyleLbl="parChTrans1D2" presStyleIdx="1" presStyleCnt="5"/>
      <dgm:spPr/>
      <dgm:t>
        <a:bodyPr/>
        <a:lstStyle/>
        <a:p>
          <a:endParaRPr lang="en-US"/>
        </a:p>
      </dgm:t>
    </dgm:pt>
    <dgm:pt modelId="{AF9CC14D-2080-0948-9675-E152E381CB03}" type="pres">
      <dgm:prSet presAssocID="{E166B583-913B-CA4F-B091-7811086AACDC}" presName="node" presStyleLbl="node1" presStyleIdx="1" presStyleCnt="5" custScaleX="144976" custScaleY="68024" custRadScaleRad="152298" custRadScaleInc="9179">
        <dgm:presLayoutVars>
          <dgm:bulletEnabled val="1"/>
        </dgm:presLayoutVars>
      </dgm:prSet>
      <dgm:spPr/>
      <dgm:t>
        <a:bodyPr/>
        <a:lstStyle/>
        <a:p>
          <a:endParaRPr lang="en-US"/>
        </a:p>
      </dgm:t>
    </dgm:pt>
    <dgm:pt modelId="{8770027D-FBE4-4A43-85AD-0F8CD9126217}" type="pres">
      <dgm:prSet presAssocID="{A693C7AE-19AF-5047-877B-6072F0EBEF4F}" presName="Name9" presStyleLbl="parChTrans1D2" presStyleIdx="2" presStyleCnt="5" custScaleX="2000000" custScaleY="104549"/>
      <dgm:spPr/>
      <dgm:t>
        <a:bodyPr/>
        <a:lstStyle/>
        <a:p>
          <a:endParaRPr lang="en-US"/>
        </a:p>
      </dgm:t>
    </dgm:pt>
    <dgm:pt modelId="{31FDC4D9-0AD9-3A41-92E4-F8A593DBC8CC}" type="pres">
      <dgm:prSet presAssocID="{A693C7AE-19AF-5047-877B-6072F0EBEF4F}" presName="connTx" presStyleLbl="parChTrans1D2" presStyleIdx="2" presStyleCnt="5"/>
      <dgm:spPr/>
      <dgm:t>
        <a:bodyPr/>
        <a:lstStyle/>
        <a:p>
          <a:endParaRPr lang="en-US"/>
        </a:p>
      </dgm:t>
    </dgm:pt>
    <dgm:pt modelId="{A5C00567-DD05-7F49-9745-E7EECD255F41}" type="pres">
      <dgm:prSet presAssocID="{CE41CD9C-66CA-944F-BEC0-FA06DA809082}" presName="node" presStyleLbl="node1" presStyleIdx="2" presStyleCnt="5" custScaleX="122626" custScaleY="71512" custRadScaleRad="141606" custRadScaleInc="-63154">
        <dgm:presLayoutVars>
          <dgm:bulletEnabled val="1"/>
        </dgm:presLayoutVars>
      </dgm:prSet>
      <dgm:spPr/>
      <dgm:t>
        <a:bodyPr/>
        <a:lstStyle/>
        <a:p>
          <a:endParaRPr lang="en-US"/>
        </a:p>
      </dgm:t>
    </dgm:pt>
    <dgm:pt modelId="{387FA607-AD1C-6D47-8D36-5B9A8FF519F1}" type="pres">
      <dgm:prSet presAssocID="{10473460-6D82-DB45-97C1-6F80EC7E0154}" presName="Name9" presStyleLbl="parChTrans1D2" presStyleIdx="3" presStyleCnt="5" custScaleX="2000000" custScaleY="104549"/>
      <dgm:spPr/>
      <dgm:t>
        <a:bodyPr/>
        <a:lstStyle/>
        <a:p>
          <a:endParaRPr lang="en-US"/>
        </a:p>
      </dgm:t>
    </dgm:pt>
    <dgm:pt modelId="{E6E2E0E4-B966-ED4F-8AF6-21720B0DD580}" type="pres">
      <dgm:prSet presAssocID="{10473460-6D82-DB45-97C1-6F80EC7E0154}" presName="connTx" presStyleLbl="parChTrans1D2" presStyleIdx="3" presStyleCnt="5"/>
      <dgm:spPr/>
      <dgm:t>
        <a:bodyPr/>
        <a:lstStyle/>
        <a:p>
          <a:endParaRPr lang="en-US"/>
        </a:p>
      </dgm:t>
    </dgm:pt>
    <dgm:pt modelId="{F6151EFF-8B37-7542-B419-183ABAE1F836}" type="pres">
      <dgm:prSet presAssocID="{A8DE98B4-F7AC-DA40-A224-9B3A1BF97977}" presName="node" presStyleLbl="node1" presStyleIdx="3" presStyleCnt="5" custScaleX="196055" custScaleY="56852" custRadScaleRad="129732" custRadScaleInc="34698">
        <dgm:presLayoutVars>
          <dgm:bulletEnabled val="1"/>
        </dgm:presLayoutVars>
      </dgm:prSet>
      <dgm:spPr/>
      <dgm:t>
        <a:bodyPr/>
        <a:lstStyle/>
        <a:p>
          <a:endParaRPr lang="en-US"/>
        </a:p>
      </dgm:t>
    </dgm:pt>
    <dgm:pt modelId="{79188917-E96C-D149-AAA1-6DEC2443944E}" type="pres">
      <dgm:prSet presAssocID="{FE01CC36-861E-FF4E-A7B7-3AA7315BD98C}" presName="Name9" presStyleLbl="parChTrans1D2" presStyleIdx="4" presStyleCnt="5" custScaleX="2000000" custScaleY="104549"/>
      <dgm:spPr/>
      <dgm:t>
        <a:bodyPr/>
        <a:lstStyle/>
        <a:p>
          <a:endParaRPr lang="en-US"/>
        </a:p>
      </dgm:t>
    </dgm:pt>
    <dgm:pt modelId="{321D31C1-E109-DD42-AE85-EF4B919A7519}" type="pres">
      <dgm:prSet presAssocID="{FE01CC36-861E-FF4E-A7B7-3AA7315BD98C}" presName="connTx" presStyleLbl="parChTrans1D2" presStyleIdx="4" presStyleCnt="5"/>
      <dgm:spPr/>
      <dgm:t>
        <a:bodyPr/>
        <a:lstStyle/>
        <a:p>
          <a:endParaRPr lang="en-US"/>
        </a:p>
      </dgm:t>
    </dgm:pt>
    <dgm:pt modelId="{75EE5947-430E-834A-9B7C-B0115D5D12F4}" type="pres">
      <dgm:prSet presAssocID="{CFA67CF4-C7A7-1640-92EA-07312090B06E}" presName="node" presStyleLbl="node1" presStyleIdx="4" presStyleCnt="5" custScaleX="132596" custScaleY="66296" custRadScaleRad="159621" custRadScaleInc="-23700">
        <dgm:presLayoutVars>
          <dgm:bulletEnabled val="1"/>
        </dgm:presLayoutVars>
      </dgm:prSet>
      <dgm:spPr/>
      <dgm:t>
        <a:bodyPr/>
        <a:lstStyle/>
        <a:p>
          <a:endParaRPr lang="en-US"/>
        </a:p>
      </dgm:t>
    </dgm:pt>
  </dgm:ptLst>
  <dgm:cxnLst>
    <dgm:cxn modelId="{9DC0A52D-73D6-7B48-A184-83A2256B6DCE}" type="presOf" srcId="{1B6BB54A-53C5-A84B-9AFB-65CCAC785A9F}" destId="{0FF72E5A-D00E-2D46-9D48-F3541E84CA0F}" srcOrd="0" destOrd="0" presId="urn:microsoft.com/office/officeart/2005/8/layout/radial1"/>
    <dgm:cxn modelId="{1F072528-43B8-4249-80BE-3355A46ECBF1}" type="presOf" srcId="{A693C7AE-19AF-5047-877B-6072F0EBEF4F}" destId="{31FDC4D9-0AD9-3A41-92E4-F8A593DBC8CC}" srcOrd="1" destOrd="0" presId="urn:microsoft.com/office/officeart/2005/8/layout/radial1"/>
    <dgm:cxn modelId="{0D8812CC-39C2-C645-9D3B-C6BDA23FC4C6}" srcId="{0BBF410D-6470-9247-9A5F-EDF8C569AAAA}" destId="{234F8114-2A3A-C449-894B-74FBE844EE4D}" srcOrd="1" destOrd="0" parTransId="{0870C71E-95DA-6D42-86F3-4AAECC7D8B5F}" sibTransId="{FC1459AB-A8B0-D447-9287-59F5C528A6AD}"/>
    <dgm:cxn modelId="{95570179-5A00-664B-ADF7-843769C679A3}" type="presOf" srcId="{A693C7AE-19AF-5047-877B-6072F0EBEF4F}" destId="{8770027D-FBE4-4A43-85AD-0F8CD9126217}" srcOrd="0" destOrd="0" presId="urn:microsoft.com/office/officeart/2005/8/layout/radial1"/>
    <dgm:cxn modelId="{E906E749-C75C-174F-BEBB-981362F5CD86}" type="presOf" srcId="{1AAA1E54-47DD-4B48-9B72-D16F88F20E5C}" destId="{79EF984E-8094-8145-9AC6-F7C75161F18B}" srcOrd="1" destOrd="0" presId="urn:microsoft.com/office/officeart/2005/8/layout/radial1"/>
    <dgm:cxn modelId="{30E7BF16-279C-0544-AC05-5763A22CC763}" type="presOf" srcId="{D22DC136-BCBE-254D-94E7-2DE127CADF38}" destId="{6C21A80A-2639-B94E-B7F5-F412AD16D502}" srcOrd="0" destOrd="0" presId="urn:microsoft.com/office/officeart/2005/8/layout/radial1"/>
    <dgm:cxn modelId="{223EFFC6-87F2-2E43-9E0F-AAB65AF3422D}" type="presOf" srcId="{CE41CD9C-66CA-944F-BEC0-FA06DA809082}" destId="{A5C00567-DD05-7F49-9745-E7EECD255F41}" srcOrd="0" destOrd="0" presId="urn:microsoft.com/office/officeart/2005/8/layout/radial1"/>
    <dgm:cxn modelId="{C16517F8-1951-6C47-B3DE-0ACC375D6804}" type="presOf" srcId="{4B0790D4-2CE3-A44F-BB4E-383D761A5F91}" destId="{E8830C67-CDA6-E546-86EC-6B347F80F72F}" srcOrd="0" destOrd="0" presId="urn:microsoft.com/office/officeart/2005/8/layout/radial1"/>
    <dgm:cxn modelId="{CB26678D-480F-B148-AC72-83794D5F93E5}" srcId="{4B0790D4-2CE3-A44F-BB4E-383D761A5F91}" destId="{CE41CD9C-66CA-944F-BEC0-FA06DA809082}" srcOrd="2" destOrd="0" parTransId="{A693C7AE-19AF-5047-877B-6072F0EBEF4F}" sibTransId="{4727E41D-69ED-E648-A20C-83D085FDD7FA}"/>
    <dgm:cxn modelId="{C2014060-8C42-8040-83F0-0D8C36EDA83D}" type="presOf" srcId="{D22DC136-BCBE-254D-94E7-2DE127CADF38}" destId="{11525A3E-6F04-0F40-8F58-86B45676ED86}" srcOrd="1" destOrd="0" presId="urn:microsoft.com/office/officeart/2005/8/layout/radial1"/>
    <dgm:cxn modelId="{7BBA64C2-A8A8-9E45-BA95-4B0CF34BD8DC}" srcId="{4B0790D4-2CE3-A44F-BB4E-383D761A5F91}" destId="{CFA67CF4-C7A7-1640-92EA-07312090B06E}" srcOrd="4" destOrd="0" parTransId="{FE01CC36-861E-FF4E-A7B7-3AA7315BD98C}" sibTransId="{3A31B603-8586-C549-B343-0A7CC584F9EA}"/>
    <dgm:cxn modelId="{604CC5E4-0399-3445-83E3-385502EA9C31}" type="presOf" srcId="{E166B583-913B-CA4F-B091-7811086AACDC}" destId="{AF9CC14D-2080-0948-9675-E152E381CB03}" srcOrd="0" destOrd="0" presId="urn:microsoft.com/office/officeart/2005/8/layout/radial1"/>
    <dgm:cxn modelId="{93FF4914-30FB-C54C-83CE-5E921D28AE45}" type="presOf" srcId="{A8DE98B4-F7AC-DA40-A224-9B3A1BF97977}" destId="{F6151EFF-8B37-7542-B419-183ABAE1F836}" srcOrd="0" destOrd="0" presId="urn:microsoft.com/office/officeart/2005/8/layout/radial1"/>
    <dgm:cxn modelId="{46C35914-41CC-784F-BCD7-9287711A99DB}" srcId="{4B0790D4-2CE3-A44F-BB4E-383D761A5F91}" destId="{1B6BB54A-53C5-A84B-9AFB-65CCAC785A9F}" srcOrd="0" destOrd="0" parTransId="{D22DC136-BCBE-254D-94E7-2DE127CADF38}" sibTransId="{D2D6E444-B46B-394E-BC45-EBD1AE06776D}"/>
    <dgm:cxn modelId="{4C96AAC7-BC01-5F45-BAC3-BA589977696B}" type="presOf" srcId="{FE01CC36-861E-FF4E-A7B7-3AA7315BD98C}" destId="{321D31C1-E109-DD42-AE85-EF4B919A7519}" srcOrd="1" destOrd="0" presId="urn:microsoft.com/office/officeart/2005/8/layout/radial1"/>
    <dgm:cxn modelId="{771769BE-8581-8A40-93A5-E685D3FAD90E}" srcId="{4B0790D4-2CE3-A44F-BB4E-383D761A5F91}" destId="{A8DE98B4-F7AC-DA40-A224-9B3A1BF97977}" srcOrd="3" destOrd="0" parTransId="{10473460-6D82-DB45-97C1-6F80EC7E0154}" sibTransId="{075D96C5-D1C5-614E-AEEA-1763DD1ADEF0}"/>
    <dgm:cxn modelId="{4CE1CD38-D214-F24C-83E9-21CD5BCF39C0}" type="presOf" srcId="{1AAA1E54-47DD-4B48-9B72-D16F88F20E5C}" destId="{DA918036-FB23-E44C-9055-8188F5C8228F}" srcOrd="0" destOrd="0" presId="urn:microsoft.com/office/officeart/2005/8/layout/radial1"/>
    <dgm:cxn modelId="{CD384854-77F6-1D40-A013-562F6CBF522F}" type="presOf" srcId="{CFA67CF4-C7A7-1640-92EA-07312090B06E}" destId="{75EE5947-430E-834A-9B7C-B0115D5D12F4}" srcOrd="0" destOrd="0" presId="urn:microsoft.com/office/officeart/2005/8/layout/radial1"/>
    <dgm:cxn modelId="{4297868A-A85F-614A-B319-42BA9AB11E4C}" type="presOf" srcId="{10473460-6D82-DB45-97C1-6F80EC7E0154}" destId="{387FA607-AD1C-6D47-8D36-5B9A8FF519F1}" srcOrd="0" destOrd="0" presId="urn:microsoft.com/office/officeart/2005/8/layout/radial1"/>
    <dgm:cxn modelId="{363EEC82-F011-FB40-A111-324447C771F7}" type="presOf" srcId="{10473460-6D82-DB45-97C1-6F80EC7E0154}" destId="{E6E2E0E4-B966-ED4F-8AF6-21720B0DD580}" srcOrd="1" destOrd="0" presId="urn:microsoft.com/office/officeart/2005/8/layout/radial1"/>
    <dgm:cxn modelId="{498277FC-4EF3-B34F-9037-12B9E6690D78}" type="presOf" srcId="{0BBF410D-6470-9247-9A5F-EDF8C569AAAA}" destId="{AB8E9F6E-A1CC-EB4A-8BD0-C4BF93696710}" srcOrd="0" destOrd="0" presId="urn:microsoft.com/office/officeart/2005/8/layout/radial1"/>
    <dgm:cxn modelId="{F19BFD58-15A1-E74F-AA20-CE8B3B0B92E8}" type="presOf" srcId="{FE01CC36-861E-FF4E-A7B7-3AA7315BD98C}" destId="{79188917-E96C-D149-AAA1-6DEC2443944E}" srcOrd="0" destOrd="0" presId="urn:microsoft.com/office/officeart/2005/8/layout/radial1"/>
    <dgm:cxn modelId="{4ECA2AF3-B483-634E-94B3-9EBAE87DB61A}" srcId="{4B0790D4-2CE3-A44F-BB4E-383D761A5F91}" destId="{E166B583-913B-CA4F-B091-7811086AACDC}" srcOrd="1" destOrd="0" parTransId="{1AAA1E54-47DD-4B48-9B72-D16F88F20E5C}" sibTransId="{145E1A2C-0078-7D48-A336-234481BD422C}"/>
    <dgm:cxn modelId="{06F3B14A-CBF2-0145-B60E-8BDADA040607}" srcId="{0BBF410D-6470-9247-9A5F-EDF8C569AAAA}" destId="{4B0790D4-2CE3-A44F-BB4E-383D761A5F91}" srcOrd="0" destOrd="0" parTransId="{F7C5A76E-3B0B-4646-9ABD-4BBFBE94DA91}" sibTransId="{5722A015-FD26-3145-AD25-5EA9970D0B81}"/>
    <dgm:cxn modelId="{8D6E15B6-EA00-6146-AC78-97D5C34F65F7}" type="presParOf" srcId="{AB8E9F6E-A1CC-EB4A-8BD0-C4BF93696710}" destId="{E8830C67-CDA6-E546-86EC-6B347F80F72F}" srcOrd="0" destOrd="0" presId="urn:microsoft.com/office/officeart/2005/8/layout/radial1"/>
    <dgm:cxn modelId="{44B95E3D-9C69-324D-9BB3-017134A0CD8C}" type="presParOf" srcId="{AB8E9F6E-A1CC-EB4A-8BD0-C4BF93696710}" destId="{6C21A80A-2639-B94E-B7F5-F412AD16D502}" srcOrd="1" destOrd="0" presId="urn:microsoft.com/office/officeart/2005/8/layout/radial1"/>
    <dgm:cxn modelId="{52054E35-9E59-5242-8592-C36EA32DCE35}" type="presParOf" srcId="{6C21A80A-2639-B94E-B7F5-F412AD16D502}" destId="{11525A3E-6F04-0F40-8F58-86B45676ED86}" srcOrd="0" destOrd="0" presId="urn:microsoft.com/office/officeart/2005/8/layout/radial1"/>
    <dgm:cxn modelId="{22086CC0-8B1B-724C-9875-15C623FBD0FF}" type="presParOf" srcId="{AB8E9F6E-A1CC-EB4A-8BD0-C4BF93696710}" destId="{0FF72E5A-D00E-2D46-9D48-F3541E84CA0F}" srcOrd="2" destOrd="0" presId="urn:microsoft.com/office/officeart/2005/8/layout/radial1"/>
    <dgm:cxn modelId="{BD54399F-8CF1-124D-A4CB-DD76B92BCD55}" type="presParOf" srcId="{AB8E9F6E-A1CC-EB4A-8BD0-C4BF93696710}" destId="{DA918036-FB23-E44C-9055-8188F5C8228F}" srcOrd="3" destOrd="0" presId="urn:microsoft.com/office/officeart/2005/8/layout/radial1"/>
    <dgm:cxn modelId="{2551C822-31A8-D04C-A98C-53473E934802}" type="presParOf" srcId="{DA918036-FB23-E44C-9055-8188F5C8228F}" destId="{79EF984E-8094-8145-9AC6-F7C75161F18B}" srcOrd="0" destOrd="0" presId="urn:microsoft.com/office/officeart/2005/8/layout/radial1"/>
    <dgm:cxn modelId="{3CB51A06-CFEB-9C43-9ED5-BE9AD45F0225}" type="presParOf" srcId="{AB8E9F6E-A1CC-EB4A-8BD0-C4BF93696710}" destId="{AF9CC14D-2080-0948-9675-E152E381CB03}" srcOrd="4" destOrd="0" presId="urn:microsoft.com/office/officeart/2005/8/layout/radial1"/>
    <dgm:cxn modelId="{942E94C4-E79E-834E-86D0-945F8CE5A4CE}" type="presParOf" srcId="{AB8E9F6E-A1CC-EB4A-8BD0-C4BF93696710}" destId="{8770027D-FBE4-4A43-85AD-0F8CD9126217}" srcOrd="5" destOrd="0" presId="urn:microsoft.com/office/officeart/2005/8/layout/radial1"/>
    <dgm:cxn modelId="{2766AD81-2268-954F-ADAC-2FD4AC8A81F4}" type="presParOf" srcId="{8770027D-FBE4-4A43-85AD-0F8CD9126217}" destId="{31FDC4D9-0AD9-3A41-92E4-F8A593DBC8CC}" srcOrd="0" destOrd="0" presId="urn:microsoft.com/office/officeart/2005/8/layout/radial1"/>
    <dgm:cxn modelId="{50BB9834-A939-4242-A5B5-365B1F6A7F3E}" type="presParOf" srcId="{AB8E9F6E-A1CC-EB4A-8BD0-C4BF93696710}" destId="{A5C00567-DD05-7F49-9745-E7EECD255F41}" srcOrd="6" destOrd="0" presId="urn:microsoft.com/office/officeart/2005/8/layout/radial1"/>
    <dgm:cxn modelId="{26D39F65-906A-7643-874F-D343E1B88588}" type="presParOf" srcId="{AB8E9F6E-A1CC-EB4A-8BD0-C4BF93696710}" destId="{387FA607-AD1C-6D47-8D36-5B9A8FF519F1}" srcOrd="7" destOrd="0" presId="urn:microsoft.com/office/officeart/2005/8/layout/radial1"/>
    <dgm:cxn modelId="{4CFD2567-1A4E-2A48-B1F3-0C45487C21CD}" type="presParOf" srcId="{387FA607-AD1C-6D47-8D36-5B9A8FF519F1}" destId="{E6E2E0E4-B966-ED4F-8AF6-21720B0DD580}" srcOrd="0" destOrd="0" presId="urn:microsoft.com/office/officeart/2005/8/layout/radial1"/>
    <dgm:cxn modelId="{C7ED0CFC-93F4-014B-93CB-0730CF75DE45}" type="presParOf" srcId="{AB8E9F6E-A1CC-EB4A-8BD0-C4BF93696710}" destId="{F6151EFF-8B37-7542-B419-183ABAE1F836}" srcOrd="8" destOrd="0" presId="urn:microsoft.com/office/officeart/2005/8/layout/radial1"/>
    <dgm:cxn modelId="{678B1BD0-9EA2-9A46-B3D9-E7AC4DA15578}" type="presParOf" srcId="{AB8E9F6E-A1CC-EB4A-8BD0-C4BF93696710}" destId="{79188917-E96C-D149-AAA1-6DEC2443944E}" srcOrd="9" destOrd="0" presId="urn:microsoft.com/office/officeart/2005/8/layout/radial1"/>
    <dgm:cxn modelId="{70C3199C-290E-CC40-A0B9-DF367C6C257C}" type="presParOf" srcId="{79188917-E96C-D149-AAA1-6DEC2443944E}" destId="{321D31C1-E109-DD42-AE85-EF4B919A7519}" srcOrd="0" destOrd="0" presId="urn:microsoft.com/office/officeart/2005/8/layout/radial1"/>
    <dgm:cxn modelId="{121791BB-85B0-DA40-80E2-807D62BF213D}" type="presParOf" srcId="{AB8E9F6E-A1CC-EB4A-8BD0-C4BF93696710}" destId="{75EE5947-430E-834A-9B7C-B0115D5D12F4}" srcOrd="10"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3611BDB-7F53-2042-A308-3ECC37ECBB41}" type="doc">
      <dgm:prSet loTypeId="urn:microsoft.com/office/officeart/2005/8/layout/radial1" loCatId="" qsTypeId="urn:microsoft.com/office/officeart/2005/8/quickstyle/simple4" qsCatId="simple" csTypeId="urn:microsoft.com/office/officeart/2005/8/colors/accent1_2" csCatId="accent1" phldr="1"/>
      <dgm:spPr/>
      <dgm:t>
        <a:bodyPr/>
        <a:lstStyle/>
        <a:p>
          <a:endParaRPr lang="en-US"/>
        </a:p>
      </dgm:t>
    </dgm:pt>
    <dgm:pt modelId="{314B3F99-AB24-7F44-B480-8BA257C6B346}">
      <dgm:prSet phldrT="[Text]" custT="1"/>
      <dgm:spPr>
        <a:solidFill>
          <a:srgbClr val="61AECC"/>
        </a:solidFill>
      </dgm:spPr>
      <dgm:t>
        <a:bodyPr/>
        <a:lstStyle/>
        <a:p>
          <a:r>
            <a:rPr lang="en-US" sz="2800" b="1" dirty="0" smtClean="0">
              <a:solidFill>
                <a:srgbClr val="000000"/>
              </a:solidFill>
            </a:rPr>
            <a:t>The Other</a:t>
          </a:r>
          <a:endParaRPr lang="en-US" sz="2800" b="1" dirty="0">
            <a:solidFill>
              <a:srgbClr val="000000"/>
            </a:solidFill>
          </a:endParaRPr>
        </a:p>
      </dgm:t>
    </dgm:pt>
    <dgm:pt modelId="{678006FD-0F00-0749-A242-A8461D936187}" type="parTrans" cxnId="{4FA1DE7A-1871-334D-87D4-DDE09148C260}">
      <dgm:prSet/>
      <dgm:spPr/>
      <dgm:t>
        <a:bodyPr/>
        <a:lstStyle/>
        <a:p>
          <a:endParaRPr lang="en-US"/>
        </a:p>
      </dgm:t>
    </dgm:pt>
    <dgm:pt modelId="{BC1BCA8A-93CB-8E41-89C0-F7C1A7B6F74E}" type="sibTrans" cxnId="{4FA1DE7A-1871-334D-87D4-DDE09148C260}">
      <dgm:prSet/>
      <dgm:spPr/>
      <dgm:t>
        <a:bodyPr/>
        <a:lstStyle/>
        <a:p>
          <a:endParaRPr lang="en-US"/>
        </a:p>
      </dgm:t>
    </dgm:pt>
    <dgm:pt modelId="{6DDCAA7D-0A8F-B24E-8D3D-CC892B37A65F}">
      <dgm:prSet phldrT="[Text]" custT="1"/>
      <dgm:spPr/>
      <dgm:t>
        <a:bodyPr/>
        <a:lstStyle/>
        <a:p>
          <a:r>
            <a:rPr lang="en-US" sz="2400" dirty="0" smtClean="0">
              <a:solidFill>
                <a:srgbClr val="000000"/>
              </a:solidFill>
            </a:rPr>
            <a:t>Violence</a:t>
          </a:r>
          <a:endParaRPr lang="en-US" sz="2400" dirty="0">
            <a:solidFill>
              <a:srgbClr val="000000"/>
            </a:solidFill>
          </a:endParaRPr>
        </a:p>
      </dgm:t>
    </dgm:pt>
    <dgm:pt modelId="{172F0496-4341-4540-B830-1974BFFA57EA}" type="parTrans" cxnId="{C1D6AEB4-DD71-384C-A82E-D33C55927550}">
      <dgm:prSet custT="1"/>
      <dgm:spPr/>
      <dgm:t>
        <a:bodyPr/>
        <a:lstStyle/>
        <a:p>
          <a:endParaRPr lang="en-US" sz="2400">
            <a:solidFill>
              <a:srgbClr val="000000"/>
            </a:solidFill>
          </a:endParaRPr>
        </a:p>
      </dgm:t>
    </dgm:pt>
    <dgm:pt modelId="{00DCCF99-039B-F446-B2BD-9F4895F4168A}" type="sibTrans" cxnId="{C1D6AEB4-DD71-384C-A82E-D33C55927550}">
      <dgm:prSet/>
      <dgm:spPr/>
      <dgm:t>
        <a:bodyPr/>
        <a:lstStyle/>
        <a:p>
          <a:endParaRPr lang="en-US"/>
        </a:p>
      </dgm:t>
    </dgm:pt>
    <dgm:pt modelId="{F5778B72-1232-4E4F-A7A2-B0EE9656016D}">
      <dgm:prSet phldrT="[Text]" custT="1"/>
      <dgm:spPr/>
      <dgm:t>
        <a:bodyPr/>
        <a:lstStyle/>
        <a:p>
          <a:r>
            <a:rPr lang="en-US" sz="2400" dirty="0" smtClean="0">
              <a:solidFill>
                <a:srgbClr val="000000"/>
              </a:solidFill>
            </a:rPr>
            <a:t>“Passing”</a:t>
          </a:r>
          <a:endParaRPr lang="en-US" sz="2400" dirty="0">
            <a:solidFill>
              <a:srgbClr val="000000"/>
            </a:solidFill>
          </a:endParaRPr>
        </a:p>
      </dgm:t>
    </dgm:pt>
    <dgm:pt modelId="{89F9FBAE-9A64-134F-86EC-4EB89C0A30E8}" type="parTrans" cxnId="{12D17B8D-11F6-D246-9700-BA10FA1D67BB}">
      <dgm:prSet custT="1"/>
      <dgm:spPr/>
      <dgm:t>
        <a:bodyPr/>
        <a:lstStyle/>
        <a:p>
          <a:endParaRPr lang="en-US" sz="2400">
            <a:solidFill>
              <a:srgbClr val="000000"/>
            </a:solidFill>
          </a:endParaRPr>
        </a:p>
      </dgm:t>
    </dgm:pt>
    <dgm:pt modelId="{943DBE6A-1CA1-CD4F-A251-8EC147AC222B}" type="sibTrans" cxnId="{12D17B8D-11F6-D246-9700-BA10FA1D67BB}">
      <dgm:prSet/>
      <dgm:spPr/>
      <dgm:t>
        <a:bodyPr/>
        <a:lstStyle/>
        <a:p>
          <a:endParaRPr lang="en-US"/>
        </a:p>
      </dgm:t>
    </dgm:pt>
    <dgm:pt modelId="{FBFB7863-29DE-F248-BAC5-E244701F1DCE}">
      <dgm:prSet phldrT="[Text]" custT="1"/>
      <dgm:spPr/>
      <dgm:t>
        <a:bodyPr/>
        <a:lstStyle/>
        <a:p>
          <a:r>
            <a:rPr lang="en-US" sz="2400" dirty="0" smtClean="0">
              <a:solidFill>
                <a:srgbClr val="000000"/>
              </a:solidFill>
            </a:rPr>
            <a:t>The Mirror Effect</a:t>
          </a:r>
          <a:endParaRPr lang="en-US" sz="2400" dirty="0">
            <a:solidFill>
              <a:srgbClr val="000000"/>
            </a:solidFill>
          </a:endParaRPr>
        </a:p>
      </dgm:t>
    </dgm:pt>
    <dgm:pt modelId="{1412856A-E39C-554F-88CD-11191FFEC9D2}" type="parTrans" cxnId="{852BDAA1-FD7F-7E42-818C-D918BF1B3B9A}">
      <dgm:prSet custT="1"/>
      <dgm:spPr/>
      <dgm:t>
        <a:bodyPr/>
        <a:lstStyle/>
        <a:p>
          <a:endParaRPr lang="en-US" sz="2400">
            <a:solidFill>
              <a:srgbClr val="000000"/>
            </a:solidFill>
          </a:endParaRPr>
        </a:p>
      </dgm:t>
    </dgm:pt>
    <dgm:pt modelId="{0AAF5D73-5F59-DB47-9033-4AEF7516DEEB}" type="sibTrans" cxnId="{852BDAA1-FD7F-7E42-818C-D918BF1B3B9A}">
      <dgm:prSet/>
      <dgm:spPr/>
      <dgm:t>
        <a:bodyPr/>
        <a:lstStyle/>
        <a:p>
          <a:endParaRPr lang="en-US"/>
        </a:p>
      </dgm:t>
    </dgm:pt>
    <dgm:pt modelId="{50C951E4-6AE8-E34F-B2B5-F0AEC07EDB71}">
      <dgm:prSet phldrT="[Text]" custT="1"/>
      <dgm:spPr/>
      <dgm:t>
        <a:bodyPr/>
        <a:lstStyle/>
        <a:p>
          <a:r>
            <a:rPr lang="en-US" sz="2400" dirty="0" smtClean="0">
              <a:solidFill>
                <a:srgbClr val="000000"/>
              </a:solidFill>
            </a:rPr>
            <a:t>Aging</a:t>
          </a:r>
          <a:endParaRPr lang="en-US" sz="2400" dirty="0">
            <a:solidFill>
              <a:srgbClr val="000000"/>
            </a:solidFill>
          </a:endParaRPr>
        </a:p>
      </dgm:t>
    </dgm:pt>
    <dgm:pt modelId="{20A9BEB4-6530-DB4A-97DC-06EEA3579F93}" type="parTrans" cxnId="{5AF97D28-C4A6-7848-9C47-DFEFD81B5885}">
      <dgm:prSet/>
      <dgm:spPr/>
      <dgm:t>
        <a:bodyPr/>
        <a:lstStyle/>
        <a:p>
          <a:endParaRPr lang="en-US"/>
        </a:p>
      </dgm:t>
    </dgm:pt>
    <dgm:pt modelId="{885E42D8-E1C7-2D42-BFC4-D8A42DB3EF81}" type="sibTrans" cxnId="{5AF97D28-C4A6-7848-9C47-DFEFD81B5885}">
      <dgm:prSet/>
      <dgm:spPr/>
      <dgm:t>
        <a:bodyPr/>
        <a:lstStyle/>
        <a:p>
          <a:endParaRPr lang="en-US"/>
        </a:p>
      </dgm:t>
    </dgm:pt>
    <dgm:pt modelId="{343DFC3C-00B8-324B-865C-39A145776F7D}">
      <dgm:prSet phldrT="[Text]" custT="1"/>
      <dgm:spPr/>
      <dgm:t>
        <a:bodyPr/>
        <a:lstStyle/>
        <a:p>
          <a:endParaRPr lang="en-US" sz="2400" dirty="0">
            <a:solidFill>
              <a:srgbClr val="000000"/>
            </a:solidFill>
          </a:endParaRPr>
        </a:p>
      </dgm:t>
    </dgm:pt>
    <dgm:pt modelId="{64FC4923-00FC-3C4F-9D24-22FEF39D0003}" type="parTrans" cxnId="{8ABD26E7-3669-E545-9B41-E071EFC243B5}">
      <dgm:prSet/>
      <dgm:spPr/>
      <dgm:t>
        <a:bodyPr/>
        <a:lstStyle/>
        <a:p>
          <a:endParaRPr lang="en-US"/>
        </a:p>
      </dgm:t>
    </dgm:pt>
    <dgm:pt modelId="{1F00FA1E-2352-6D48-ACA0-4D6DD08DB6CE}" type="sibTrans" cxnId="{8ABD26E7-3669-E545-9B41-E071EFC243B5}">
      <dgm:prSet/>
      <dgm:spPr/>
      <dgm:t>
        <a:bodyPr/>
        <a:lstStyle/>
        <a:p>
          <a:endParaRPr lang="en-US"/>
        </a:p>
      </dgm:t>
    </dgm:pt>
    <dgm:pt modelId="{A5B2D7BF-8ACB-E248-A978-649E8CA3D08D}" type="pres">
      <dgm:prSet presAssocID="{83611BDB-7F53-2042-A308-3ECC37ECBB41}" presName="cycle" presStyleCnt="0">
        <dgm:presLayoutVars>
          <dgm:chMax val="1"/>
          <dgm:dir/>
          <dgm:animLvl val="ctr"/>
          <dgm:resizeHandles val="exact"/>
        </dgm:presLayoutVars>
      </dgm:prSet>
      <dgm:spPr/>
      <dgm:t>
        <a:bodyPr/>
        <a:lstStyle/>
        <a:p>
          <a:endParaRPr lang="en-US"/>
        </a:p>
      </dgm:t>
    </dgm:pt>
    <dgm:pt modelId="{68F24A6C-600B-6844-B524-BC568DDC0A44}" type="pres">
      <dgm:prSet presAssocID="{314B3F99-AB24-7F44-B480-8BA257C6B346}" presName="centerShape" presStyleLbl="node0" presStyleIdx="0" presStyleCnt="1" custScaleX="197903" custScaleY="101300" custLinFactNeighborX="1771"/>
      <dgm:spPr/>
      <dgm:t>
        <a:bodyPr/>
        <a:lstStyle/>
        <a:p>
          <a:endParaRPr lang="en-US"/>
        </a:p>
      </dgm:t>
    </dgm:pt>
    <dgm:pt modelId="{E6E3ECA7-2385-CF4B-A6E1-4FD569232882}" type="pres">
      <dgm:prSet presAssocID="{172F0496-4341-4540-B830-1974BFFA57EA}" presName="Name9" presStyleLbl="parChTrans1D2" presStyleIdx="0" presStyleCnt="4" custScaleX="2000000" custScaleY="101289"/>
      <dgm:spPr/>
      <dgm:t>
        <a:bodyPr/>
        <a:lstStyle/>
        <a:p>
          <a:endParaRPr lang="en-US"/>
        </a:p>
      </dgm:t>
    </dgm:pt>
    <dgm:pt modelId="{89315823-DB19-624C-81AD-CAC9D168A924}" type="pres">
      <dgm:prSet presAssocID="{172F0496-4341-4540-B830-1974BFFA57EA}" presName="connTx" presStyleLbl="parChTrans1D2" presStyleIdx="0" presStyleCnt="4"/>
      <dgm:spPr/>
      <dgm:t>
        <a:bodyPr/>
        <a:lstStyle/>
        <a:p>
          <a:endParaRPr lang="en-US"/>
        </a:p>
      </dgm:t>
    </dgm:pt>
    <dgm:pt modelId="{F0B63E0D-4452-274B-9324-268BC0E98BE5}" type="pres">
      <dgm:prSet presAssocID="{6DDCAA7D-0A8F-B24E-8D3D-CC892B37A65F}" presName="node" presStyleLbl="node1" presStyleIdx="0" presStyleCnt="4" custScaleX="197903" custScaleY="101300" custRadScaleRad="100875" custRadScaleInc="3713">
        <dgm:presLayoutVars>
          <dgm:bulletEnabled val="1"/>
        </dgm:presLayoutVars>
      </dgm:prSet>
      <dgm:spPr/>
      <dgm:t>
        <a:bodyPr/>
        <a:lstStyle/>
        <a:p>
          <a:endParaRPr lang="en-US"/>
        </a:p>
      </dgm:t>
    </dgm:pt>
    <dgm:pt modelId="{39ACB985-69E7-F34D-B42D-13936C23182C}" type="pres">
      <dgm:prSet presAssocID="{89F9FBAE-9A64-134F-86EC-4EB89C0A30E8}" presName="Name9" presStyleLbl="parChTrans1D2" presStyleIdx="1" presStyleCnt="4" custScaleX="2000000" custScaleY="101289"/>
      <dgm:spPr/>
      <dgm:t>
        <a:bodyPr/>
        <a:lstStyle/>
        <a:p>
          <a:endParaRPr lang="en-US"/>
        </a:p>
      </dgm:t>
    </dgm:pt>
    <dgm:pt modelId="{E2DF239A-66F1-0F48-8FEE-DA04E3C5A201}" type="pres">
      <dgm:prSet presAssocID="{89F9FBAE-9A64-134F-86EC-4EB89C0A30E8}" presName="connTx" presStyleLbl="parChTrans1D2" presStyleIdx="1" presStyleCnt="4"/>
      <dgm:spPr/>
      <dgm:t>
        <a:bodyPr/>
        <a:lstStyle/>
        <a:p>
          <a:endParaRPr lang="en-US"/>
        </a:p>
      </dgm:t>
    </dgm:pt>
    <dgm:pt modelId="{6B6D4FAB-EA14-6E47-9CDE-531BF0E3A5D7}" type="pres">
      <dgm:prSet presAssocID="{F5778B72-1232-4E4F-A7A2-B0EE9656016D}" presName="node" presStyleLbl="node1" presStyleIdx="1" presStyleCnt="4" custScaleX="169576" custScaleY="101300" custRadScaleRad="161244" custRadScaleInc="2314">
        <dgm:presLayoutVars>
          <dgm:bulletEnabled val="1"/>
        </dgm:presLayoutVars>
      </dgm:prSet>
      <dgm:spPr/>
      <dgm:t>
        <a:bodyPr/>
        <a:lstStyle/>
        <a:p>
          <a:endParaRPr lang="en-US"/>
        </a:p>
      </dgm:t>
    </dgm:pt>
    <dgm:pt modelId="{4DF29094-3217-DE42-84B8-3467D8E46A2B}" type="pres">
      <dgm:prSet presAssocID="{20A9BEB4-6530-DB4A-97DC-06EEA3579F93}" presName="Name9" presStyleLbl="parChTrans1D2" presStyleIdx="2" presStyleCnt="4"/>
      <dgm:spPr/>
      <dgm:t>
        <a:bodyPr/>
        <a:lstStyle/>
        <a:p>
          <a:endParaRPr lang="en-US"/>
        </a:p>
      </dgm:t>
    </dgm:pt>
    <dgm:pt modelId="{AA27580D-B9A1-704D-9762-0A33454E734C}" type="pres">
      <dgm:prSet presAssocID="{20A9BEB4-6530-DB4A-97DC-06EEA3579F93}" presName="connTx" presStyleLbl="parChTrans1D2" presStyleIdx="2" presStyleCnt="4"/>
      <dgm:spPr/>
      <dgm:t>
        <a:bodyPr/>
        <a:lstStyle/>
        <a:p>
          <a:endParaRPr lang="en-US"/>
        </a:p>
      </dgm:t>
    </dgm:pt>
    <dgm:pt modelId="{2B93F162-E166-0840-9B5A-356943FB4143}" type="pres">
      <dgm:prSet presAssocID="{50C951E4-6AE8-E34F-B2B5-F0AEC07EDB71}" presName="node" presStyleLbl="node1" presStyleIdx="2" presStyleCnt="4" custScaleX="190342" custRadScaleRad="100984" custRadScaleInc="-6980">
        <dgm:presLayoutVars>
          <dgm:bulletEnabled val="1"/>
        </dgm:presLayoutVars>
      </dgm:prSet>
      <dgm:spPr/>
      <dgm:t>
        <a:bodyPr/>
        <a:lstStyle/>
        <a:p>
          <a:endParaRPr lang="en-US"/>
        </a:p>
      </dgm:t>
    </dgm:pt>
    <dgm:pt modelId="{5CC9AF5F-9AFF-B141-89D6-7F4B4937B08A}" type="pres">
      <dgm:prSet presAssocID="{1412856A-E39C-554F-88CD-11191FFEC9D2}" presName="Name9" presStyleLbl="parChTrans1D2" presStyleIdx="3" presStyleCnt="4" custScaleX="2000000" custScaleY="101289"/>
      <dgm:spPr/>
      <dgm:t>
        <a:bodyPr/>
        <a:lstStyle/>
        <a:p>
          <a:endParaRPr lang="en-US"/>
        </a:p>
      </dgm:t>
    </dgm:pt>
    <dgm:pt modelId="{3BBB4A8D-EB93-AE45-9A34-1BF21F630766}" type="pres">
      <dgm:prSet presAssocID="{1412856A-E39C-554F-88CD-11191FFEC9D2}" presName="connTx" presStyleLbl="parChTrans1D2" presStyleIdx="3" presStyleCnt="4"/>
      <dgm:spPr/>
      <dgm:t>
        <a:bodyPr/>
        <a:lstStyle/>
        <a:p>
          <a:endParaRPr lang="en-US"/>
        </a:p>
      </dgm:t>
    </dgm:pt>
    <dgm:pt modelId="{F2326DDE-51E6-D24E-90F5-A78CF58FB705}" type="pres">
      <dgm:prSet presAssocID="{FBFB7863-29DE-F248-BAC5-E244701F1DCE}" presName="node" presStyleLbl="node1" presStyleIdx="3" presStyleCnt="4" custScaleX="197903" custScaleY="101300" custRadScaleRad="158353" custRadScaleInc="-4928">
        <dgm:presLayoutVars>
          <dgm:bulletEnabled val="1"/>
        </dgm:presLayoutVars>
      </dgm:prSet>
      <dgm:spPr/>
      <dgm:t>
        <a:bodyPr/>
        <a:lstStyle/>
        <a:p>
          <a:endParaRPr lang="en-US"/>
        </a:p>
      </dgm:t>
    </dgm:pt>
  </dgm:ptLst>
  <dgm:cxnLst>
    <dgm:cxn modelId="{5423F12E-28EF-7E40-8C2F-732F630E6944}" type="presOf" srcId="{172F0496-4341-4540-B830-1974BFFA57EA}" destId="{89315823-DB19-624C-81AD-CAC9D168A924}" srcOrd="1" destOrd="0" presId="urn:microsoft.com/office/officeart/2005/8/layout/radial1"/>
    <dgm:cxn modelId="{4FA1DE7A-1871-334D-87D4-DDE09148C260}" srcId="{83611BDB-7F53-2042-A308-3ECC37ECBB41}" destId="{314B3F99-AB24-7F44-B480-8BA257C6B346}" srcOrd="0" destOrd="0" parTransId="{678006FD-0F00-0749-A242-A8461D936187}" sibTransId="{BC1BCA8A-93CB-8E41-89C0-F7C1A7B6F74E}"/>
    <dgm:cxn modelId="{38957B85-A558-6B4A-97A7-805DEA2028A2}" type="presOf" srcId="{83611BDB-7F53-2042-A308-3ECC37ECBB41}" destId="{A5B2D7BF-8ACB-E248-A978-649E8CA3D08D}" srcOrd="0" destOrd="0" presId="urn:microsoft.com/office/officeart/2005/8/layout/radial1"/>
    <dgm:cxn modelId="{C830F683-1F25-A848-AFCA-B98DD64D744E}" type="presOf" srcId="{FBFB7863-29DE-F248-BAC5-E244701F1DCE}" destId="{F2326DDE-51E6-D24E-90F5-A78CF58FB705}" srcOrd="0" destOrd="0" presId="urn:microsoft.com/office/officeart/2005/8/layout/radial1"/>
    <dgm:cxn modelId="{BC8D4578-4F6E-594F-807F-BC1ABE9AD60E}" type="presOf" srcId="{314B3F99-AB24-7F44-B480-8BA257C6B346}" destId="{68F24A6C-600B-6844-B524-BC568DDC0A44}" srcOrd="0" destOrd="0" presId="urn:microsoft.com/office/officeart/2005/8/layout/radial1"/>
    <dgm:cxn modelId="{5AF97D28-C4A6-7848-9C47-DFEFD81B5885}" srcId="{314B3F99-AB24-7F44-B480-8BA257C6B346}" destId="{50C951E4-6AE8-E34F-B2B5-F0AEC07EDB71}" srcOrd="2" destOrd="0" parTransId="{20A9BEB4-6530-DB4A-97DC-06EEA3579F93}" sibTransId="{885E42D8-E1C7-2D42-BFC4-D8A42DB3EF81}"/>
    <dgm:cxn modelId="{5D574DB8-FC58-7C45-AC8C-B48848174280}" type="presOf" srcId="{1412856A-E39C-554F-88CD-11191FFEC9D2}" destId="{3BBB4A8D-EB93-AE45-9A34-1BF21F630766}" srcOrd="1" destOrd="0" presId="urn:microsoft.com/office/officeart/2005/8/layout/radial1"/>
    <dgm:cxn modelId="{C1D6AEB4-DD71-384C-A82E-D33C55927550}" srcId="{314B3F99-AB24-7F44-B480-8BA257C6B346}" destId="{6DDCAA7D-0A8F-B24E-8D3D-CC892B37A65F}" srcOrd="0" destOrd="0" parTransId="{172F0496-4341-4540-B830-1974BFFA57EA}" sibTransId="{00DCCF99-039B-F446-B2BD-9F4895F4168A}"/>
    <dgm:cxn modelId="{4599E4E3-1445-5A4E-A3A7-636C3F245B3A}" type="presOf" srcId="{6DDCAA7D-0A8F-B24E-8D3D-CC892B37A65F}" destId="{F0B63E0D-4452-274B-9324-268BC0E98BE5}" srcOrd="0" destOrd="0" presId="urn:microsoft.com/office/officeart/2005/8/layout/radial1"/>
    <dgm:cxn modelId="{852BDAA1-FD7F-7E42-818C-D918BF1B3B9A}" srcId="{314B3F99-AB24-7F44-B480-8BA257C6B346}" destId="{FBFB7863-29DE-F248-BAC5-E244701F1DCE}" srcOrd="3" destOrd="0" parTransId="{1412856A-E39C-554F-88CD-11191FFEC9D2}" sibTransId="{0AAF5D73-5F59-DB47-9033-4AEF7516DEEB}"/>
    <dgm:cxn modelId="{6B625708-7D62-214E-8E50-5E66F75E3E2E}" type="presOf" srcId="{F5778B72-1232-4E4F-A7A2-B0EE9656016D}" destId="{6B6D4FAB-EA14-6E47-9CDE-531BF0E3A5D7}" srcOrd="0" destOrd="0" presId="urn:microsoft.com/office/officeart/2005/8/layout/radial1"/>
    <dgm:cxn modelId="{4EE52DD1-0AFE-A242-B14A-0449EC29B695}" type="presOf" srcId="{20A9BEB4-6530-DB4A-97DC-06EEA3579F93}" destId="{AA27580D-B9A1-704D-9762-0A33454E734C}" srcOrd="1" destOrd="0" presId="urn:microsoft.com/office/officeart/2005/8/layout/radial1"/>
    <dgm:cxn modelId="{2B3B1F04-549E-794C-BF43-067A041DACB8}" type="presOf" srcId="{89F9FBAE-9A64-134F-86EC-4EB89C0A30E8}" destId="{E2DF239A-66F1-0F48-8FEE-DA04E3C5A201}" srcOrd="1" destOrd="0" presId="urn:microsoft.com/office/officeart/2005/8/layout/radial1"/>
    <dgm:cxn modelId="{77BAE8ED-A29C-2A4F-93D9-1053D23A3875}" type="presOf" srcId="{20A9BEB4-6530-DB4A-97DC-06EEA3579F93}" destId="{4DF29094-3217-DE42-84B8-3467D8E46A2B}" srcOrd="0" destOrd="0" presId="urn:microsoft.com/office/officeart/2005/8/layout/radial1"/>
    <dgm:cxn modelId="{12D17B8D-11F6-D246-9700-BA10FA1D67BB}" srcId="{314B3F99-AB24-7F44-B480-8BA257C6B346}" destId="{F5778B72-1232-4E4F-A7A2-B0EE9656016D}" srcOrd="1" destOrd="0" parTransId="{89F9FBAE-9A64-134F-86EC-4EB89C0A30E8}" sibTransId="{943DBE6A-1CA1-CD4F-A251-8EC147AC222B}"/>
    <dgm:cxn modelId="{8ABD26E7-3669-E545-9B41-E071EFC243B5}" srcId="{83611BDB-7F53-2042-A308-3ECC37ECBB41}" destId="{343DFC3C-00B8-324B-865C-39A145776F7D}" srcOrd="1" destOrd="0" parTransId="{64FC4923-00FC-3C4F-9D24-22FEF39D0003}" sibTransId="{1F00FA1E-2352-6D48-ACA0-4D6DD08DB6CE}"/>
    <dgm:cxn modelId="{EBE5497E-6194-244C-8EEA-22F6375C064D}" type="presOf" srcId="{1412856A-E39C-554F-88CD-11191FFEC9D2}" destId="{5CC9AF5F-9AFF-B141-89D6-7F4B4937B08A}" srcOrd="0" destOrd="0" presId="urn:microsoft.com/office/officeart/2005/8/layout/radial1"/>
    <dgm:cxn modelId="{B1A0FDF6-037A-0C40-970F-048C478267F9}" type="presOf" srcId="{172F0496-4341-4540-B830-1974BFFA57EA}" destId="{E6E3ECA7-2385-CF4B-A6E1-4FD569232882}" srcOrd="0" destOrd="0" presId="urn:microsoft.com/office/officeart/2005/8/layout/radial1"/>
    <dgm:cxn modelId="{DF87AF7E-BFB6-4E49-8FA5-5E701EC01A7D}" type="presOf" srcId="{89F9FBAE-9A64-134F-86EC-4EB89C0A30E8}" destId="{39ACB985-69E7-F34D-B42D-13936C23182C}" srcOrd="0" destOrd="0" presId="urn:microsoft.com/office/officeart/2005/8/layout/radial1"/>
    <dgm:cxn modelId="{F1563B42-9E60-524C-A475-37E2823A2306}" type="presOf" srcId="{50C951E4-6AE8-E34F-B2B5-F0AEC07EDB71}" destId="{2B93F162-E166-0840-9B5A-356943FB4143}" srcOrd="0" destOrd="0" presId="urn:microsoft.com/office/officeart/2005/8/layout/radial1"/>
    <dgm:cxn modelId="{C662B5E0-5EB0-ED46-AD27-1C393244E868}" type="presParOf" srcId="{A5B2D7BF-8ACB-E248-A978-649E8CA3D08D}" destId="{68F24A6C-600B-6844-B524-BC568DDC0A44}" srcOrd="0" destOrd="0" presId="urn:microsoft.com/office/officeart/2005/8/layout/radial1"/>
    <dgm:cxn modelId="{59A88549-F546-8144-B211-C733C2BF5B85}" type="presParOf" srcId="{A5B2D7BF-8ACB-E248-A978-649E8CA3D08D}" destId="{E6E3ECA7-2385-CF4B-A6E1-4FD569232882}" srcOrd="1" destOrd="0" presId="urn:microsoft.com/office/officeart/2005/8/layout/radial1"/>
    <dgm:cxn modelId="{E23CA4FC-B36B-4F41-AAF0-FBBE76E5373B}" type="presParOf" srcId="{E6E3ECA7-2385-CF4B-A6E1-4FD569232882}" destId="{89315823-DB19-624C-81AD-CAC9D168A924}" srcOrd="0" destOrd="0" presId="urn:microsoft.com/office/officeart/2005/8/layout/radial1"/>
    <dgm:cxn modelId="{72083EB3-1A38-A641-9CC8-0D49F6D384D9}" type="presParOf" srcId="{A5B2D7BF-8ACB-E248-A978-649E8CA3D08D}" destId="{F0B63E0D-4452-274B-9324-268BC0E98BE5}" srcOrd="2" destOrd="0" presId="urn:microsoft.com/office/officeart/2005/8/layout/radial1"/>
    <dgm:cxn modelId="{1B449603-DFCC-494C-8406-E24BE1D8A264}" type="presParOf" srcId="{A5B2D7BF-8ACB-E248-A978-649E8CA3D08D}" destId="{39ACB985-69E7-F34D-B42D-13936C23182C}" srcOrd="3" destOrd="0" presId="urn:microsoft.com/office/officeart/2005/8/layout/radial1"/>
    <dgm:cxn modelId="{607AC09F-2443-4748-8B49-F65A017740DF}" type="presParOf" srcId="{39ACB985-69E7-F34D-B42D-13936C23182C}" destId="{E2DF239A-66F1-0F48-8FEE-DA04E3C5A201}" srcOrd="0" destOrd="0" presId="urn:microsoft.com/office/officeart/2005/8/layout/radial1"/>
    <dgm:cxn modelId="{7FEB86C4-4406-ED45-9C41-5F2F263C6147}" type="presParOf" srcId="{A5B2D7BF-8ACB-E248-A978-649E8CA3D08D}" destId="{6B6D4FAB-EA14-6E47-9CDE-531BF0E3A5D7}" srcOrd="4" destOrd="0" presId="urn:microsoft.com/office/officeart/2005/8/layout/radial1"/>
    <dgm:cxn modelId="{9CEFF09D-86B0-C741-BEFB-831DDFFE0276}" type="presParOf" srcId="{A5B2D7BF-8ACB-E248-A978-649E8CA3D08D}" destId="{4DF29094-3217-DE42-84B8-3467D8E46A2B}" srcOrd="5" destOrd="0" presId="urn:microsoft.com/office/officeart/2005/8/layout/radial1"/>
    <dgm:cxn modelId="{3431078E-4FBE-454F-9088-7A30E52E75AE}" type="presParOf" srcId="{4DF29094-3217-DE42-84B8-3467D8E46A2B}" destId="{AA27580D-B9A1-704D-9762-0A33454E734C}" srcOrd="0" destOrd="0" presId="urn:microsoft.com/office/officeart/2005/8/layout/radial1"/>
    <dgm:cxn modelId="{221B2AC5-B6BF-CF46-AEFA-A7056C385308}" type="presParOf" srcId="{A5B2D7BF-8ACB-E248-A978-649E8CA3D08D}" destId="{2B93F162-E166-0840-9B5A-356943FB4143}" srcOrd="6" destOrd="0" presId="urn:microsoft.com/office/officeart/2005/8/layout/radial1"/>
    <dgm:cxn modelId="{88AD820C-6A41-BC4B-94EF-EEE63BBC1564}" type="presParOf" srcId="{A5B2D7BF-8ACB-E248-A978-649E8CA3D08D}" destId="{5CC9AF5F-9AFF-B141-89D6-7F4B4937B08A}" srcOrd="7" destOrd="0" presId="urn:microsoft.com/office/officeart/2005/8/layout/radial1"/>
    <dgm:cxn modelId="{0FFCD902-31B1-CC46-9D0E-B41942136F2D}" type="presParOf" srcId="{5CC9AF5F-9AFF-B141-89D6-7F4B4937B08A}" destId="{3BBB4A8D-EB93-AE45-9A34-1BF21F630766}" srcOrd="0" destOrd="0" presId="urn:microsoft.com/office/officeart/2005/8/layout/radial1"/>
    <dgm:cxn modelId="{0296961A-F84A-8444-B27D-E5FA9FC1AD81}" type="presParOf" srcId="{A5B2D7BF-8ACB-E248-A978-649E8CA3D08D}" destId="{F2326DDE-51E6-D24E-90F5-A78CF58FB705}" srcOrd="8" destOrd="0" presId="urn:microsoft.com/office/officeart/2005/8/layout/radia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E34B51B-2F8F-E646-A16F-2BF6C62BE0B3}" type="doc">
      <dgm:prSet loTypeId="urn:microsoft.com/office/officeart/2005/8/layout/radial1" loCatId="" qsTypeId="urn:microsoft.com/office/officeart/2005/8/quickstyle/simple4" qsCatId="simple" csTypeId="urn:microsoft.com/office/officeart/2005/8/colors/accent1_2" csCatId="accent1" phldr="1"/>
      <dgm:spPr/>
      <dgm:t>
        <a:bodyPr/>
        <a:lstStyle/>
        <a:p>
          <a:endParaRPr lang="en-US"/>
        </a:p>
      </dgm:t>
    </dgm:pt>
    <dgm:pt modelId="{BFA8520C-039A-F640-AB41-0AD7204A4E1B}">
      <dgm:prSet phldrT="[Text]" custT="1"/>
      <dgm:spPr>
        <a:solidFill>
          <a:schemeClr val="accent3"/>
        </a:solidFill>
      </dgm:spPr>
      <dgm:t>
        <a:bodyPr/>
        <a:lstStyle/>
        <a:p>
          <a:r>
            <a:rPr lang="en-US" sz="2400" b="1" dirty="0" smtClean="0">
              <a:solidFill>
                <a:srgbClr val="000000"/>
              </a:solidFill>
            </a:rPr>
            <a:t>Society</a:t>
          </a:r>
          <a:endParaRPr lang="en-US" sz="2400" b="1" dirty="0">
            <a:solidFill>
              <a:srgbClr val="000000"/>
            </a:solidFill>
          </a:endParaRPr>
        </a:p>
      </dgm:t>
    </dgm:pt>
    <dgm:pt modelId="{1E9F0E09-EA13-0A4B-B2F9-B868CCC9EDE7}" type="parTrans" cxnId="{9231878F-C70B-5F46-810C-EF3A910666FA}">
      <dgm:prSet/>
      <dgm:spPr/>
      <dgm:t>
        <a:bodyPr/>
        <a:lstStyle/>
        <a:p>
          <a:endParaRPr lang="en-US"/>
        </a:p>
      </dgm:t>
    </dgm:pt>
    <dgm:pt modelId="{8486D220-C699-C746-BC2A-F80F0A4AC3EC}" type="sibTrans" cxnId="{9231878F-C70B-5F46-810C-EF3A910666FA}">
      <dgm:prSet/>
      <dgm:spPr/>
      <dgm:t>
        <a:bodyPr/>
        <a:lstStyle/>
        <a:p>
          <a:endParaRPr lang="en-US"/>
        </a:p>
      </dgm:t>
    </dgm:pt>
    <dgm:pt modelId="{9856A32E-E7B7-3E45-AB23-268D581A84D4}">
      <dgm:prSet phldrT="[Text]" custT="1"/>
      <dgm:spPr/>
      <dgm:t>
        <a:bodyPr/>
        <a:lstStyle/>
        <a:p>
          <a:r>
            <a:rPr lang="en-US" sz="2400" dirty="0" smtClean="0">
              <a:solidFill>
                <a:srgbClr val="000000"/>
              </a:solidFill>
            </a:rPr>
            <a:t>Sports licence</a:t>
          </a:r>
          <a:endParaRPr lang="en-US" sz="2400" dirty="0">
            <a:solidFill>
              <a:srgbClr val="000000"/>
            </a:solidFill>
          </a:endParaRPr>
        </a:p>
      </dgm:t>
    </dgm:pt>
    <dgm:pt modelId="{EE1720E8-2030-9D41-A106-7603CABADC5B}" type="parTrans" cxnId="{85CE8865-EDD1-5D4A-9BFE-DD55DB8ED3C0}">
      <dgm:prSet custT="1"/>
      <dgm:spPr/>
      <dgm:t>
        <a:bodyPr/>
        <a:lstStyle/>
        <a:p>
          <a:endParaRPr lang="en-US" sz="2400"/>
        </a:p>
      </dgm:t>
    </dgm:pt>
    <dgm:pt modelId="{C7317562-CD97-EF4D-A600-4799B03B2D80}" type="sibTrans" cxnId="{85CE8865-EDD1-5D4A-9BFE-DD55DB8ED3C0}">
      <dgm:prSet/>
      <dgm:spPr/>
      <dgm:t>
        <a:bodyPr/>
        <a:lstStyle/>
        <a:p>
          <a:endParaRPr lang="en-US"/>
        </a:p>
      </dgm:t>
    </dgm:pt>
    <dgm:pt modelId="{05A1CB4E-34E9-A340-B47B-0A2CA7982DC4}">
      <dgm:prSet phldrT="[Text]" custT="1"/>
      <dgm:spPr/>
      <dgm:t>
        <a:bodyPr/>
        <a:lstStyle/>
        <a:p>
          <a:r>
            <a:rPr lang="en-US" sz="2400" dirty="0" smtClean="0">
              <a:solidFill>
                <a:srgbClr val="000000"/>
              </a:solidFill>
            </a:rPr>
            <a:t>Transphobia</a:t>
          </a:r>
          <a:endParaRPr lang="en-US" sz="2400" dirty="0">
            <a:solidFill>
              <a:srgbClr val="000000"/>
            </a:solidFill>
          </a:endParaRPr>
        </a:p>
      </dgm:t>
    </dgm:pt>
    <dgm:pt modelId="{BF50A19A-4D75-D249-9ADD-DE01942A7C14}" type="parTrans" cxnId="{9026E096-3A8E-E144-8E2F-DE1AC1579316}">
      <dgm:prSet custT="1"/>
      <dgm:spPr/>
      <dgm:t>
        <a:bodyPr/>
        <a:lstStyle/>
        <a:p>
          <a:endParaRPr lang="en-US" sz="2400"/>
        </a:p>
      </dgm:t>
    </dgm:pt>
    <dgm:pt modelId="{9B9AF8F4-CC1A-2A4E-8F5D-9CAEE04C9907}" type="sibTrans" cxnId="{9026E096-3A8E-E144-8E2F-DE1AC1579316}">
      <dgm:prSet/>
      <dgm:spPr/>
      <dgm:t>
        <a:bodyPr/>
        <a:lstStyle/>
        <a:p>
          <a:endParaRPr lang="en-US"/>
        </a:p>
      </dgm:t>
    </dgm:pt>
    <dgm:pt modelId="{44E9AF89-76E6-BB4E-BB4A-E07FB0A62838}">
      <dgm:prSet phldrT="[Text]" phldr="1"/>
      <dgm:spPr/>
      <dgm:t>
        <a:bodyPr/>
        <a:lstStyle/>
        <a:p>
          <a:endParaRPr lang="en-US" sz="2400"/>
        </a:p>
      </dgm:t>
    </dgm:pt>
    <dgm:pt modelId="{51EDD327-30C2-1048-9845-AFD286DF53A1}" type="parTrans" cxnId="{95DB8A49-4C78-0547-BB74-7C1F4FE441B6}">
      <dgm:prSet/>
      <dgm:spPr/>
      <dgm:t>
        <a:bodyPr/>
        <a:lstStyle/>
        <a:p>
          <a:endParaRPr lang="en-US"/>
        </a:p>
      </dgm:t>
    </dgm:pt>
    <dgm:pt modelId="{46126D37-705D-BF4A-A136-2899C1D46884}" type="sibTrans" cxnId="{95DB8A49-4C78-0547-BB74-7C1F4FE441B6}">
      <dgm:prSet/>
      <dgm:spPr/>
      <dgm:t>
        <a:bodyPr/>
        <a:lstStyle/>
        <a:p>
          <a:endParaRPr lang="en-US"/>
        </a:p>
      </dgm:t>
    </dgm:pt>
    <dgm:pt modelId="{A721D10E-7F7C-1743-B6C1-B5F184A157BC}">
      <dgm:prSet phldrT="[Text]" phldr="1"/>
      <dgm:spPr/>
      <dgm:t>
        <a:bodyPr/>
        <a:lstStyle/>
        <a:p>
          <a:endParaRPr lang="en-US" sz="2400"/>
        </a:p>
      </dgm:t>
    </dgm:pt>
    <dgm:pt modelId="{CF57C2CE-A94D-C74A-A437-4427D6CB2A7E}" type="parTrans" cxnId="{F6A7F1BB-E7C4-B241-8AAC-CB40E6F2BB9F}">
      <dgm:prSet/>
      <dgm:spPr/>
      <dgm:t>
        <a:bodyPr/>
        <a:lstStyle/>
        <a:p>
          <a:endParaRPr lang="en-US"/>
        </a:p>
      </dgm:t>
    </dgm:pt>
    <dgm:pt modelId="{C37BF819-35C1-FB44-8B51-8553C020BF83}" type="sibTrans" cxnId="{F6A7F1BB-E7C4-B241-8AAC-CB40E6F2BB9F}">
      <dgm:prSet/>
      <dgm:spPr/>
      <dgm:t>
        <a:bodyPr/>
        <a:lstStyle/>
        <a:p>
          <a:endParaRPr lang="en-US"/>
        </a:p>
      </dgm:t>
    </dgm:pt>
    <dgm:pt modelId="{E6635E0C-ECEC-6546-A56D-D64294B6704B}">
      <dgm:prSet phldrT="[Text]"/>
      <dgm:spPr/>
      <dgm:t>
        <a:bodyPr/>
        <a:lstStyle/>
        <a:p>
          <a:endParaRPr lang="en-US" sz="2400" dirty="0"/>
        </a:p>
      </dgm:t>
    </dgm:pt>
    <dgm:pt modelId="{F5237453-3D79-2A4E-A291-C5E9001B00A3}" type="parTrans" cxnId="{AB1E21F2-D03D-3546-A407-E0F854A226AE}">
      <dgm:prSet/>
      <dgm:spPr/>
      <dgm:t>
        <a:bodyPr/>
        <a:lstStyle/>
        <a:p>
          <a:endParaRPr lang="en-US"/>
        </a:p>
      </dgm:t>
    </dgm:pt>
    <dgm:pt modelId="{C27987C3-4A25-C347-AF2E-1F982099FA4D}" type="sibTrans" cxnId="{AB1E21F2-D03D-3546-A407-E0F854A226AE}">
      <dgm:prSet/>
      <dgm:spPr/>
      <dgm:t>
        <a:bodyPr/>
        <a:lstStyle/>
        <a:p>
          <a:endParaRPr lang="en-US"/>
        </a:p>
      </dgm:t>
    </dgm:pt>
    <dgm:pt modelId="{1335883A-8001-2D48-9254-87C459F62C4F}" type="pres">
      <dgm:prSet presAssocID="{AE34B51B-2F8F-E646-A16F-2BF6C62BE0B3}" presName="cycle" presStyleCnt="0">
        <dgm:presLayoutVars>
          <dgm:chMax val="1"/>
          <dgm:dir/>
          <dgm:animLvl val="ctr"/>
          <dgm:resizeHandles val="exact"/>
        </dgm:presLayoutVars>
      </dgm:prSet>
      <dgm:spPr/>
      <dgm:t>
        <a:bodyPr/>
        <a:lstStyle/>
        <a:p>
          <a:endParaRPr lang="en-US"/>
        </a:p>
      </dgm:t>
    </dgm:pt>
    <dgm:pt modelId="{FDC9B646-419E-1140-A0CF-D8A24B6D71C5}" type="pres">
      <dgm:prSet presAssocID="{BFA8520C-039A-F640-AB41-0AD7204A4E1B}" presName="centerShape" presStyleLbl="node0" presStyleIdx="0" presStyleCnt="1" custScaleX="193290" custScaleY="122081"/>
      <dgm:spPr/>
      <dgm:t>
        <a:bodyPr/>
        <a:lstStyle/>
        <a:p>
          <a:endParaRPr lang="en-US"/>
        </a:p>
      </dgm:t>
    </dgm:pt>
    <dgm:pt modelId="{BFCD8881-CBCF-B646-95EC-73E489E66E7A}" type="pres">
      <dgm:prSet presAssocID="{EE1720E8-2030-9D41-A106-7603CABADC5B}" presName="Name9" presStyleLbl="parChTrans1D2" presStyleIdx="0" presStyleCnt="2" custScaleX="2000000" custScaleY="122074"/>
      <dgm:spPr/>
      <dgm:t>
        <a:bodyPr/>
        <a:lstStyle/>
        <a:p>
          <a:endParaRPr lang="en-US"/>
        </a:p>
      </dgm:t>
    </dgm:pt>
    <dgm:pt modelId="{27308C86-4F7C-2C44-95FE-B4FE13FB46D6}" type="pres">
      <dgm:prSet presAssocID="{EE1720E8-2030-9D41-A106-7603CABADC5B}" presName="connTx" presStyleLbl="parChTrans1D2" presStyleIdx="0" presStyleCnt="2"/>
      <dgm:spPr/>
      <dgm:t>
        <a:bodyPr/>
        <a:lstStyle/>
        <a:p>
          <a:endParaRPr lang="en-US"/>
        </a:p>
      </dgm:t>
    </dgm:pt>
    <dgm:pt modelId="{72F4FA0E-7607-FC48-9939-96FB6830319B}" type="pres">
      <dgm:prSet presAssocID="{9856A32E-E7B7-3E45-AB23-268D581A84D4}" presName="node" presStyleLbl="node1" presStyleIdx="0" presStyleCnt="2" custScaleX="193290" custScaleY="122081" custRadScaleRad="179282" custRadScaleInc="-99624">
        <dgm:presLayoutVars>
          <dgm:bulletEnabled val="1"/>
        </dgm:presLayoutVars>
      </dgm:prSet>
      <dgm:spPr/>
      <dgm:t>
        <a:bodyPr/>
        <a:lstStyle/>
        <a:p>
          <a:endParaRPr lang="en-US"/>
        </a:p>
      </dgm:t>
    </dgm:pt>
    <dgm:pt modelId="{2FED0741-3EB5-074E-BDF8-C79ACFF98047}" type="pres">
      <dgm:prSet presAssocID="{BF50A19A-4D75-D249-9ADD-DE01942A7C14}" presName="Name9" presStyleLbl="parChTrans1D2" presStyleIdx="1" presStyleCnt="2" custScaleX="2000000" custScaleY="122074"/>
      <dgm:spPr/>
      <dgm:t>
        <a:bodyPr/>
        <a:lstStyle/>
        <a:p>
          <a:endParaRPr lang="en-US"/>
        </a:p>
      </dgm:t>
    </dgm:pt>
    <dgm:pt modelId="{8C4C5489-7ABF-974A-8F71-75A71DD4270D}" type="pres">
      <dgm:prSet presAssocID="{BF50A19A-4D75-D249-9ADD-DE01942A7C14}" presName="connTx" presStyleLbl="parChTrans1D2" presStyleIdx="1" presStyleCnt="2"/>
      <dgm:spPr/>
      <dgm:t>
        <a:bodyPr/>
        <a:lstStyle/>
        <a:p>
          <a:endParaRPr lang="en-US"/>
        </a:p>
      </dgm:t>
    </dgm:pt>
    <dgm:pt modelId="{367238E6-DCC0-6B48-BFB0-DD979BD16F02}" type="pres">
      <dgm:prSet presAssocID="{05A1CB4E-34E9-A340-B47B-0A2CA7982DC4}" presName="node" presStyleLbl="node1" presStyleIdx="1" presStyleCnt="2" custScaleX="193290" custScaleY="122081" custRadScaleRad="179319" custRadScaleInc="-101426">
        <dgm:presLayoutVars>
          <dgm:bulletEnabled val="1"/>
        </dgm:presLayoutVars>
      </dgm:prSet>
      <dgm:spPr/>
      <dgm:t>
        <a:bodyPr/>
        <a:lstStyle/>
        <a:p>
          <a:endParaRPr lang="en-US"/>
        </a:p>
      </dgm:t>
    </dgm:pt>
  </dgm:ptLst>
  <dgm:cxnLst>
    <dgm:cxn modelId="{1D491381-008C-4743-8DCB-56AECB22FB26}" type="presOf" srcId="{AE34B51B-2F8F-E646-A16F-2BF6C62BE0B3}" destId="{1335883A-8001-2D48-9254-87C459F62C4F}" srcOrd="0" destOrd="0" presId="urn:microsoft.com/office/officeart/2005/8/layout/radial1"/>
    <dgm:cxn modelId="{0EB2B6DB-0A0F-A34B-A699-3FAC58B43327}" type="presOf" srcId="{05A1CB4E-34E9-A340-B47B-0A2CA7982DC4}" destId="{367238E6-DCC0-6B48-BFB0-DD979BD16F02}" srcOrd="0" destOrd="0" presId="urn:microsoft.com/office/officeart/2005/8/layout/radial1"/>
    <dgm:cxn modelId="{95DB8A49-4C78-0547-BB74-7C1F4FE441B6}" srcId="{E6635E0C-ECEC-6546-A56D-D64294B6704B}" destId="{44E9AF89-76E6-BB4E-BB4A-E07FB0A62838}" srcOrd="0" destOrd="0" parTransId="{51EDD327-30C2-1048-9845-AFD286DF53A1}" sibTransId="{46126D37-705D-BF4A-A136-2899C1D46884}"/>
    <dgm:cxn modelId="{85CE8865-EDD1-5D4A-9BFE-DD55DB8ED3C0}" srcId="{BFA8520C-039A-F640-AB41-0AD7204A4E1B}" destId="{9856A32E-E7B7-3E45-AB23-268D581A84D4}" srcOrd="0" destOrd="0" parTransId="{EE1720E8-2030-9D41-A106-7603CABADC5B}" sibTransId="{C7317562-CD97-EF4D-A600-4799B03B2D80}"/>
    <dgm:cxn modelId="{642F5B4A-86CA-A445-8A58-6AAB668EA317}" type="presOf" srcId="{BF50A19A-4D75-D249-9ADD-DE01942A7C14}" destId="{8C4C5489-7ABF-974A-8F71-75A71DD4270D}" srcOrd="1" destOrd="0" presId="urn:microsoft.com/office/officeart/2005/8/layout/radial1"/>
    <dgm:cxn modelId="{72A780E5-5B8F-D649-BD2F-EC545110772E}" type="presOf" srcId="{9856A32E-E7B7-3E45-AB23-268D581A84D4}" destId="{72F4FA0E-7607-FC48-9939-96FB6830319B}" srcOrd="0" destOrd="0" presId="urn:microsoft.com/office/officeart/2005/8/layout/radial1"/>
    <dgm:cxn modelId="{AB1E21F2-D03D-3546-A407-E0F854A226AE}" srcId="{AE34B51B-2F8F-E646-A16F-2BF6C62BE0B3}" destId="{E6635E0C-ECEC-6546-A56D-D64294B6704B}" srcOrd="1" destOrd="0" parTransId="{F5237453-3D79-2A4E-A291-C5E9001B00A3}" sibTransId="{C27987C3-4A25-C347-AF2E-1F982099FA4D}"/>
    <dgm:cxn modelId="{89D7BC3B-F1D1-5841-B345-30BCF77F41BA}" type="presOf" srcId="{EE1720E8-2030-9D41-A106-7603CABADC5B}" destId="{27308C86-4F7C-2C44-95FE-B4FE13FB46D6}" srcOrd="1" destOrd="0" presId="urn:microsoft.com/office/officeart/2005/8/layout/radial1"/>
    <dgm:cxn modelId="{F6A7F1BB-E7C4-B241-8AAC-CB40E6F2BB9F}" srcId="{E6635E0C-ECEC-6546-A56D-D64294B6704B}" destId="{A721D10E-7F7C-1743-B6C1-B5F184A157BC}" srcOrd="1" destOrd="0" parTransId="{CF57C2CE-A94D-C74A-A437-4427D6CB2A7E}" sibTransId="{C37BF819-35C1-FB44-8B51-8553C020BF83}"/>
    <dgm:cxn modelId="{82944523-8516-7646-B4C5-30E041BB1980}" type="presOf" srcId="{EE1720E8-2030-9D41-A106-7603CABADC5B}" destId="{BFCD8881-CBCF-B646-95EC-73E489E66E7A}" srcOrd="0" destOrd="0" presId="urn:microsoft.com/office/officeart/2005/8/layout/radial1"/>
    <dgm:cxn modelId="{9231878F-C70B-5F46-810C-EF3A910666FA}" srcId="{AE34B51B-2F8F-E646-A16F-2BF6C62BE0B3}" destId="{BFA8520C-039A-F640-AB41-0AD7204A4E1B}" srcOrd="0" destOrd="0" parTransId="{1E9F0E09-EA13-0A4B-B2F9-B868CCC9EDE7}" sibTransId="{8486D220-C699-C746-BC2A-F80F0A4AC3EC}"/>
    <dgm:cxn modelId="{4405024F-3A0F-C34F-BC06-FA11F8412954}" type="presOf" srcId="{BF50A19A-4D75-D249-9ADD-DE01942A7C14}" destId="{2FED0741-3EB5-074E-BDF8-C79ACFF98047}" srcOrd="0" destOrd="0" presId="urn:microsoft.com/office/officeart/2005/8/layout/radial1"/>
    <dgm:cxn modelId="{9026E096-3A8E-E144-8E2F-DE1AC1579316}" srcId="{BFA8520C-039A-F640-AB41-0AD7204A4E1B}" destId="{05A1CB4E-34E9-A340-B47B-0A2CA7982DC4}" srcOrd="1" destOrd="0" parTransId="{BF50A19A-4D75-D249-9ADD-DE01942A7C14}" sibTransId="{9B9AF8F4-CC1A-2A4E-8F5D-9CAEE04C9907}"/>
    <dgm:cxn modelId="{587163A5-F319-4247-B2CE-B5065C186613}" type="presOf" srcId="{BFA8520C-039A-F640-AB41-0AD7204A4E1B}" destId="{FDC9B646-419E-1140-A0CF-D8A24B6D71C5}" srcOrd="0" destOrd="0" presId="urn:microsoft.com/office/officeart/2005/8/layout/radial1"/>
    <dgm:cxn modelId="{CADD4C1D-FDA3-BC47-B9B5-A30AD9605289}" type="presParOf" srcId="{1335883A-8001-2D48-9254-87C459F62C4F}" destId="{FDC9B646-419E-1140-A0CF-D8A24B6D71C5}" srcOrd="0" destOrd="0" presId="urn:microsoft.com/office/officeart/2005/8/layout/radial1"/>
    <dgm:cxn modelId="{A159AE0E-8780-4D43-861F-1D2FA5765CE2}" type="presParOf" srcId="{1335883A-8001-2D48-9254-87C459F62C4F}" destId="{BFCD8881-CBCF-B646-95EC-73E489E66E7A}" srcOrd="1" destOrd="0" presId="urn:microsoft.com/office/officeart/2005/8/layout/radial1"/>
    <dgm:cxn modelId="{16EFED30-F240-C24D-91E4-0A2253A8216C}" type="presParOf" srcId="{BFCD8881-CBCF-B646-95EC-73E489E66E7A}" destId="{27308C86-4F7C-2C44-95FE-B4FE13FB46D6}" srcOrd="0" destOrd="0" presId="urn:microsoft.com/office/officeart/2005/8/layout/radial1"/>
    <dgm:cxn modelId="{8B2F994F-A6A7-8544-ACB1-F67EF887F81A}" type="presParOf" srcId="{1335883A-8001-2D48-9254-87C459F62C4F}" destId="{72F4FA0E-7607-FC48-9939-96FB6830319B}" srcOrd="2" destOrd="0" presId="urn:microsoft.com/office/officeart/2005/8/layout/radial1"/>
    <dgm:cxn modelId="{F1B6CCF3-80B7-F248-8A2C-22F6AD1244B9}" type="presParOf" srcId="{1335883A-8001-2D48-9254-87C459F62C4F}" destId="{2FED0741-3EB5-074E-BDF8-C79ACFF98047}" srcOrd="3" destOrd="0" presId="urn:microsoft.com/office/officeart/2005/8/layout/radial1"/>
    <dgm:cxn modelId="{8F9E057A-B69D-7A4D-BE73-871FD56ADF44}" type="presParOf" srcId="{2FED0741-3EB5-074E-BDF8-C79ACFF98047}" destId="{8C4C5489-7ABF-974A-8F71-75A71DD4270D}" srcOrd="0" destOrd="0" presId="urn:microsoft.com/office/officeart/2005/8/layout/radial1"/>
    <dgm:cxn modelId="{15F0CA28-74D3-2842-ACB7-0859818C9FA4}" type="presParOf" srcId="{1335883A-8001-2D48-9254-87C459F62C4F}" destId="{367238E6-DCC0-6B48-BFB0-DD979BD16F02}" srcOrd="4"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2FCB7A-66CC-414E-837B-38A2E81109AF}">
      <dsp:nvSpPr>
        <dsp:cNvPr id="0" name=""/>
        <dsp:cNvSpPr/>
      </dsp:nvSpPr>
      <dsp:spPr>
        <a:xfrm>
          <a:off x="2252067" y="300664"/>
          <a:ext cx="3885511" cy="3885511"/>
        </a:xfrm>
        <a:prstGeom prst="pie">
          <a:avLst>
            <a:gd name="adj1" fmla="val 16200000"/>
            <a:gd name="adj2" fmla="val 1800000"/>
          </a:avLst>
        </a:prstGeom>
        <a:gradFill rotWithShape="0">
          <a:gsLst>
            <a:gs pos="0">
              <a:schemeClr val="accent2">
                <a:hueOff val="0"/>
                <a:satOff val="0"/>
                <a:lumOff val="0"/>
                <a:alphaOff val="0"/>
                <a:shade val="47500"/>
                <a:satMod val="137000"/>
              </a:schemeClr>
            </a:gs>
            <a:gs pos="55000">
              <a:schemeClr val="accent2">
                <a:hueOff val="0"/>
                <a:satOff val="0"/>
                <a:lumOff val="0"/>
                <a:alphaOff val="0"/>
                <a:shade val="69000"/>
                <a:satMod val="137000"/>
              </a:schemeClr>
            </a:gs>
            <a:gs pos="100000">
              <a:schemeClr val="accent2">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en-US" sz="3600" kern="1200" dirty="0" smtClean="0"/>
            <a:t>The Other</a:t>
          </a:r>
          <a:endParaRPr lang="en-US" sz="3600" kern="1200" dirty="0"/>
        </a:p>
      </dsp:txBody>
      <dsp:txXfrm>
        <a:off x="4299824" y="1124022"/>
        <a:ext cx="1387682" cy="1156402"/>
      </dsp:txXfrm>
    </dsp:sp>
    <dsp:sp modelId="{CE78CCB3-237E-4A42-976E-3BF853475190}">
      <dsp:nvSpPr>
        <dsp:cNvPr id="0" name=""/>
        <dsp:cNvSpPr/>
      </dsp:nvSpPr>
      <dsp:spPr>
        <a:xfrm>
          <a:off x="2172044" y="439432"/>
          <a:ext cx="3885511" cy="3885511"/>
        </a:xfrm>
        <a:prstGeom prst="pie">
          <a:avLst>
            <a:gd name="adj1" fmla="val 1800000"/>
            <a:gd name="adj2" fmla="val 9000000"/>
          </a:avLst>
        </a:prstGeom>
        <a:gradFill rotWithShape="0">
          <a:gsLst>
            <a:gs pos="0">
              <a:schemeClr val="accent3">
                <a:hueOff val="0"/>
                <a:satOff val="0"/>
                <a:lumOff val="0"/>
                <a:alphaOff val="0"/>
                <a:shade val="47500"/>
                <a:satMod val="137000"/>
              </a:schemeClr>
            </a:gs>
            <a:gs pos="55000">
              <a:schemeClr val="accent3">
                <a:hueOff val="0"/>
                <a:satOff val="0"/>
                <a:lumOff val="0"/>
                <a:alphaOff val="0"/>
                <a:shade val="69000"/>
                <a:satMod val="137000"/>
              </a:schemeClr>
            </a:gs>
            <a:gs pos="100000">
              <a:schemeClr val="accent3">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en-US" sz="3600" kern="1200" dirty="0" smtClean="0"/>
            <a:t>Society</a:t>
          </a:r>
          <a:endParaRPr lang="en-US" sz="3600" kern="1200" dirty="0"/>
        </a:p>
      </dsp:txBody>
      <dsp:txXfrm>
        <a:off x="3097166" y="2960389"/>
        <a:ext cx="2081524" cy="1017633"/>
      </dsp:txXfrm>
    </dsp:sp>
    <dsp:sp modelId="{7F1DEB7A-E37C-314A-998F-155733C95C9C}">
      <dsp:nvSpPr>
        <dsp:cNvPr id="0" name=""/>
        <dsp:cNvSpPr/>
      </dsp:nvSpPr>
      <dsp:spPr>
        <a:xfrm>
          <a:off x="2092021" y="300664"/>
          <a:ext cx="3885511" cy="3885511"/>
        </a:xfrm>
        <a:prstGeom prst="pie">
          <a:avLst>
            <a:gd name="adj1" fmla="val 9000000"/>
            <a:gd name="adj2" fmla="val 16200000"/>
          </a:avLst>
        </a:prstGeom>
        <a:gradFill rotWithShape="0">
          <a:gsLst>
            <a:gs pos="0">
              <a:schemeClr val="accent4">
                <a:hueOff val="0"/>
                <a:satOff val="0"/>
                <a:lumOff val="0"/>
                <a:alphaOff val="0"/>
                <a:shade val="47500"/>
                <a:satMod val="137000"/>
              </a:schemeClr>
            </a:gs>
            <a:gs pos="55000">
              <a:schemeClr val="accent4">
                <a:hueOff val="0"/>
                <a:satOff val="0"/>
                <a:lumOff val="0"/>
                <a:alphaOff val="0"/>
                <a:shade val="69000"/>
                <a:satMod val="137000"/>
              </a:schemeClr>
            </a:gs>
            <a:gs pos="100000">
              <a:schemeClr val="accent4">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en-US" sz="3600" kern="1200" dirty="0" smtClean="0"/>
            <a:t>Myself</a:t>
          </a:r>
          <a:endParaRPr lang="en-US" sz="3600" kern="1200" dirty="0"/>
        </a:p>
      </dsp:txBody>
      <dsp:txXfrm>
        <a:off x="2542092" y="1124022"/>
        <a:ext cx="1387682" cy="1156402"/>
      </dsp:txXfrm>
    </dsp:sp>
    <dsp:sp modelId="{49437536-C480-E04B-B6E3-C5729C64A4A4}">
      <dsp:nvSpPr>
        <dsp:cNvPr id="0" name=""/>
        <dsp:cNvSpPr/>
      </dsp:nvSpPr>
      <dsp:spPr>
        <a:xfrm>
          <a:off x="2011856" y="60132"/>
          <a:ext cx="4366574" cy="4366574"/>
        </a:xfrm>
        <a:prstGeom prst="circularArrow">
          <a:avLst>
            <a:gd name="adj1" fmla="val 5085"/>
            <a:gd name="adj2" fmla="val 327528"/>
            <a:gd name="adj3" fmla="val 1472472"/>
            <a:gd name="adj4" fmla="val 16199432"/>
            <a:gd name="adj5" fmla="val 5932"/>
          </a:avLst>
        </a:prstGeom>
        <a:gradFill rotWithShape="0">
          <a:gsLst>
            <a:gs pos="0">
              <a:schemeClr val="accent2">
                <a:hueOff val="0"/>
                <a:satOff val="0"/>
                <a:lumOff val="0"/>
                <a:alphaOff val="0"/>
                <a:shade val="47500"/>
                <a:satMod val="137000"/>
              </a:schemeClr>
            </a:gs>
            <a:gs pos="55000">
              <a:schemeClr val="accent2">
                <a:hueOff val="0"/>
                <a:satOff val="0"/>
                <a:lumOff val="0"/>
                <a:alphaOff val="0"/>
                <a:shade val="69000"/>
                <a:satMod val="137000"/>
              </a:schemeClr>
            </a:gs>
            <a:gs pos="100000">
              <a:schemeClr val="accent2">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lt1"/>
        </a:fontRef>
      </dsp:style>
    </dsp:sp>
    <dsp:sp modelId="{99FCDA0B-668C-224D-9D62-9C133EE98768}">
      <dsp:nvSpPr>
        <dsp:cNvPr id="0" name=""/>
        <dsp:cNvSpPr/>
      </dsp:nvSpPr>
      <dsp:spPr>
        <a:xfrm>
          <a:off x="1931512" y="198655"/>
          <a:ext cx="4366574" cy="4366574"/>
        </a:xfrm>
        <a:prstGeom prst="circularArrow">
          <a:avLst>
            <a:gd name="adj1" fmla="val 5085"/>
            <a:gd name="adj2" fmla="val 327528"/>
            <a:gd name="adj3" fmla="val 8671970"/>
            <a:gd name="adj4" fmla="val 1800502"/>
            <a:gd name="adj5" fmla="val 5932"/>
          </a:avLst>
        </a:prstGeom>
        <a:gradFill rotWithShape="0">
          <a:gsLst>
            <a:gs pos="0">
              <a:schemeClr val="accent3">
                <a:hueOff val="0"/>
                <a:satOff val="0"/>
                <a:lumOff val="0"/>
                <a:alphaOff val="0"/>
                <a:shade val="47500"/>
                <a:satMod val="137000"/>
              </a:schemeClr>
            </a:gs>
            <a:gs pos="55000">
              <a:schemeClr val="accent3">
                <a:hueOff val="0"/>
                <a:satOff val="0"/>
                <a:lumOff val="0"/>
                <a:alphaOff val="0"/>
                <a:shade val="69000"/>
                <a:satMod val="137000"/>
              </a:schemeClr>
            </a:gs>
            <a:gs pos="100000">
              <a:schemeClr val="accent3">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lt1"/>
        </a:fontRef>
      </dsp:style>
    </dsp:sp>
    <dsp:sp modelId="{4ECB3C7D-27FB-BE47-8717-DA6EF65FE2BD}">
      <dsp:nvSpPr>
        <dsp:cNvPr id="0" name=""/>
        <dsp:cNvSpPr/>
      </dsp:nvSpPr>
      <dsp:spPr>
        <a:xfrm>
          <a:off x="1851168" y="60132"/>
          <a:ext cx="4366574" cy="4366574"/>
        </a:xfrm>
        <a:prstGeom prst="circularArrow">
          <a:avLst>
            <a:gd name="adj1" fmla="val 5085"/>
            <a:gd name="adj2" fmla="val 327528"/>
            <a:gd name="adj3" fmla="val 15873039"/>
            <a:gd name="adj4" fmla="val 9000000"/>
            <a:gd name="adj5" fmla="val 5932"/>
          </a:avLst>
        </a:prstGeom>
        <a:gradFill rotWithShape="0">
          <a:gsLst>
            <a:gs pos="0">
              <a:schemeClr val="accent4">
                <a:hueOff val="0"/>
                <a:satOff val="0"/>
                <a:lumOff val="0"/>
                <a:alphaOff val="0"/>
                <a:shade val="47500"/>
                <a:satMod val="137000"/>
              </a:schemeClr>
            </a:gs>
            <a:gs pos="55000">
              <a:schemeClr val="accent4">
                <a:hueOff val="0"/>
                <a:satOff val="0"/>
                <a:lumOff val="0"/>
                <a:alphaOff val="0"/>
                <a:shade val="69000"/>
                <a:satMod val="137000"/>
              </a:schemeClr>
            </a:gs>
            <a:gs pos="100000">
              <a:schemeClr val="accent4">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3E2F141-2411-C547-970E-4D32BAF70437}" type="datetime1">
              <a:rPr lang="fr-FR" smtClean="0"/>
              <a:t>22/11/2013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8FE58DE-95F4-3A44-A46B-9BA75144A1BA}" type="slidenum">
              <a:rPr lang="en-US" smtClean="0"/>
              <a:t>‹N°›</a:t>
            </a:fld>
            <a:endParaRPr lang="en-US"/>
          </a:p>
        </p:txBody>
      </p:sp>
    </p:spTree>
    <p:extLst>
      <p:ext uri="{BB962C8B-B14F-4D97-AF65-F5344CB8AC3E}">
        <p14:creationId xmlns:p14="http://schemas.microsoft.com/office/powerpoint/2010/main" val="54016402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70451C-897E-1944-B4F7-48A10E7786E3}" type="datetime1">
              <a:rPr lang="fr-FR" smtClean="0"/>
              <a:t>22/11/2013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80F6A0-AA5C-CF4A-A221-A5FE61147F73}" type="slidenum">
              <a:rPr lang="en-US" smtClean="0"/>
              <a:t>‹N°›</a:t>
            </a:fld>
            <a:endParaRPr lang="en-US"/>
          </a:p>
        </p:txBody>
      </p:sp>
    </p:spTree>
    <p:extLst>
      <p:ext uri="{BB962C8B-B14F-4D97-AF65-F5344CB8AC3E}">
        <p14:creationId xmlns:p14="http://schemas.microsoft.com/office/powerpoint/2010/main" val="75324700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80F6A0-AA5C-CF4A-A221-A5FE61147F73}" type="slidenum">
              <a:rPr lang="en-US" smtClean="0"/>
              <a:t>1</a:t>
            </a:fld>
            <a:endParaRPr lang="en-US"/>
          </a:p>
        </p:txBody>
      </p:sp>
    </p:spTree>
    <p:extLst>
      <p:ext uri="{BB962C8B-B14F-4D97-AF65-F5344CB8AC3E}">
        <p14:creationId xmlns:p14="http://schemas.microsoft.com/office/powerpoint/2010/main" val="526883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which is developed in early childhood and understood to be firmly established by age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GENDER IDENTITY=</a:t>
            </a:r>
            <a:r>
              <a:rPr lang="en-US" baseline="0" dirty="0" smtClean="0"/>
              <a:t> </a:t>
            </a:r>
            <a:r>
              <a:rPr lang="en-US" dirty="0" smtClean="0"/>
              <a:t>self-identification as woman, man, neither or both</a:t>
            </a:r>
            <a:endParaRPr lang="en-US" sz="1400" b="1" dirty="0" smtClean="0"/>
          </a:p>
          <a:p>
            <a:endParaRPr lang="en-US" dirty="0"/>
          </a:p>
        </p:txBody>
      </p:sp>
      <p:sp>
        <p:nvSpPr>
          <p:cNvPr id="4" name="Slide Number Placeholder 3"/>
          <p:cNvSpPr>
            <a:spLocks noGrp="1"/>
          </p:cNvSpPr>
          <p:nvPr>
            <p:ph type="sldNum" sz="quarter" idx="10"/>
          </p:nvPr>
        </p:nvSpPr>
        <p:spPr/>
        <p:txBody>
          <a:bodyPr/>
          <a:lstStyle/>
          <a:p>
            <a:fld id="{F080F6A0-AA5C-CF4A-A221-A5FE61147F73}" type="slidenum">
              <a:rPr lang="en-US" smtClean="0"/>
              <a:t>3</a:t>
            </a:fld>
            <a:endParaRPr lang="en-US"/>
          </a:p>
        </p:txBody>
      </p:sp>
    </p:spTree>
    <p:extLst>
      <p:ext uri="{BB962C8B-B14F-4D97-AF65-F5344CB8AC3E}">
        <p14:creationId xmlns:p14="http://schemas.microsoft.com/office/powerpoint/2010/main" val="2899451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director of thesis who is a GP working</a:t>
            </a:r>
            <a:r>
              <a:rPr lang="en-US" baseline="0" dirty="0" smtClean="0"/>
              <a:t> in a popular area, speaking spanish and interested in taking care of infectious diseases (HIV, hepatitis)</a:t>
            </a:r>
          </a:p>
          <a:p>
            <a:r>
              <a:rPr lang="en-US" baseline="0" dirty="0" smtClean="0"/>
              <a:t>Which lead to taking care of a LOT OF TRANSGENDERED HIV positive WOMEN and especially from Latin America.</a:t>
            </a:r>
          </a:p>
          <a:p>
            <a:endParaRPr lang="en-US" baseline="0" dirty="0" smtClean="0"/>
          </a:p>
          <a:p>
            <a:r>
              <a:rPr lang="en-US" baseline="0" dirty="0" smtClean="0"/>
              <a:t>Indeed, estimated HIV infection rates among specific Transgender populations range from 14 to 69% according to several transgender HIV/AIDS needs assessments and sexual risk behavior studies.</a:t>
            </a:r>
          </a:p>
          <a:p>
            <a:r>
              <a:rPr lang="en-US" baseline="0" dirty="0" smtClean="0"/>
              <a:t>The highest prevalence may be among </a:t>
            </a:r>
            <a:r>
              <a:rPr lang="en-US" b="1" u="sng" baseline="0" dirty="0" smtClean="0"/>
              <a:t>male to female transgender sex workers.</a:t>
            </a:r>
          </a:p>
        </p:txBody>
      </p:sp>
      <p:sp>
        <p:nvSpPr>
          <p:cNvPr id="4" name="Slide Number Placeholder 3"/>
          <p:cNvSpPr>
            <a:spLocks noGrp="1"/>
          </p:cNvSpPr>
          <p:nvPr>
            <p:ph type="sldNum" sz="quarter" idx="10"/>
          </p:nvPr>
        </p:nvSpPr>
        <p:spPr/>
        <p:txBody>
          <a:bodyPr/>
          <a:lstStyle/>
          <a:p>
            <a:fld id="{F080F6A0-AA5C-CF4A-A221-A5FE61147F73}" type="slidenum">
              <a:rPr lang="en-US" smtClean="0"/>
              <a:t>4</a:t>
            </a:fld>
            <a:endParaRPr lang="en-US"/>
          </a:p>
        </p:txBody>
      </p:sp>
    </p:spTree>
    <p:extLst>
      <p:ext uri="{BB962C8B-B14F-4D97-AF65-F5344CB8AC3E}">
        <p14:creationId xmlns:p14="http://schemas.microsoft.com/office/powerpoint/2010/main" val="2026080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understand, to explore, to find out</a:t>
            </a:r>
            <a:endParaRPr lang="en-US" dirty="0"/>
          </a:p>
        </p:txBody>
      </p:sp>
      <p:sp>
        <p:nvSpPr>
          <p:cNvPr id="4" name="Slide Number Placeholder 3"/>
          <p:cNvSpPr>
            <a:spLocks noGrp="1"/>
          </p:cNvSpPr>
          <p:nvPr>
            <p:ph type="sldNum" sz="quarter" idx="10"/>
          </p:nvPr>
        </p:nvSpPr>
        <p:spPr/>
        <p:txBody>
          <a:bodyPr/>
          <a:lstStyle/>
          <a:p>
            <a:fld id="{F080F6A0-AA5C-CF4A-A221-A5FE61147F73}" type="slidenum">
              <a:rPr lang="en-US" smtClean="0"/>
              <a:t>5</a:t>
            </a:fld>
            <a:endParaRPr lang="en-US"/>
          </a:p>
        </p:txBody>
      </p:sp>
    </p:spTree>
    <p:extLst>
      <p:ext uri="{BB962C8B-B14F-4D97-AF65-F5344CB8AC3E}">
        <p14:creationId xmlns:p14="http://schemas.microsoft.com/office/powerpoint/2010/main" val="2268117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Transcribed into text on microsoft word</a:t>
            </a:r>
            <a:endParaRPr lang="en-US" dirty="0"/>
          </a:p>
        </p:txBody>
      </p:sp>
      <p:sp>
        <p:nvSpPr>
          <p:cNvPr id="4" name="Slide Number Placeholder 3"/>
          <p:cNvSpPr>
            <a:spLocks noGrp="1"/>
          </p:cNvSpPr>
          <p:nvPr>
            <p:ph type="sldNum" sz="quarter" idx="10"/>
          </p:nvPr>
        </p:nvSpPr>
        <p:spPr/>
        <p:txBody>
          <a:bodyPr/>
          <a:lstStyle/>
          <a:p>
            <a:fld id="{F080F6A0-AA5C-CF4A-A221-A5FE61147F73}" type="slidenum">
              <a:rPr lang="en-US" smtClean="0"/>
              <a:t>6</a:t>
            </a:fld>
            <a:endParaRPr lang="en-US"/>
          </a:p>
        </p:txBody>
      </p:sp>
    </p:spTree>
    <p:extLst>
      <p:ext uri="{BB962C8B-B14F-4D97-AF65-F5344CB8AC3E}">
        <p14:creationId xmlns:p14="http://schemas.microsoft.com/office/powerpoint/2010/main" val="3613332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8 Nationalities</a:t>
            </a:r>
          </a:p>
          <a:p>
            <a:endParaRPr lang="en-US" dirty="0" smtClean="0"/>
          </a:p>
          <a:p>
            <a:r>
              <a:rPr lang="en-US" dirty="0" smtClean="0"/>
              <a:t>Conducted in French, English, Spanish</a:t>
            </a:r>
          </a:p>
          <a:p>
            <a:endParaRPr lang="en-US" dirty="0" smtClean="0"/>
          </a:p>
          <a:p>
            <a:r>
              <a:rPr lang="en-US" dirty="0" smtClean="0"/>
              <a:t>In the University, at home, in bars, calls</a:t>
            </a:r>
          </a:p>
          <a:p>
            <a:endParaRPr lang="en-US" dirty="0" smtClean="0"/>
          </a:p>
          <a:p>
            <a:r>
              <a:rPr lang="en-US" dirty="0" smtClean="0"/>
              <a:t> 3 categories of obstacles</a:t>
            </a:r>
          </a:p>
          <a:p>
            <a:endParaRPr lang="en-US" dirty="0" smtClean="0"/>
          </a:p>
          <a:p>
            <a:r>
              <a:rPr lang="en-US" dirty="0" smtClean="0"/>
              <a:t>3 Brazil, 4 France, 2 Franco-italian,</a:t>
            </a:r>
            <a:r>
              <a:rPr lang="en-US" baseline="0" dirty="0" smtClean="0"/>
              <a:t> 2 colombia, 1 bolivia, 1 turckey, 1 USA, 1 argentina</a:t>
            </a:r>
          </a:p>
          <a:p>
            <a:endParaRPr lang="en-US" baseline="0" dirty="0" smtClean="0"/>
          </a:p>
          <a:p>
            <a:r>
              <a:rPr lang="en-US" baseline="0" dirty="0" smtClean="0"/>
              <a:t>Location: ACCEPTESS-T, PASST, bar, home, university</a:t>
            </a:r>
            <a:endParaRPr lang="en-US" dirty="0" smtClean="0"/>
          </a:p>
          <a:p>
            <a:endParaRPr lang="en-US" dirty="0"/>
          </a:p>
        </p:txBody>
      </p:sp>
      <p:sp>
        <p:nvSpPr>
          <p:cNvPr id="4" name="Slide Number Placeholder 3"/>
          <p:cNvSpPr>
            <a:spLocks noGrp="1"/>
          </p:cNvSpPr>
          <p:nvPr>
            <p:ph type="sldNum" sz="quarter" idx="10"/>
          </p:nvPr>
        </p:nvSpPr>
        <p:spPr/>
        <p:txBody>
          <a:bodyPr/>
          <a:lstStyle/>
          <a:p>
            <a:fld id="{F080F6A0-AA5C-CF4A-A221-A5FE61147F73}" type="slidenum">
              <a:rPr lang="en-US" smtClean="0"/>
              <a:t>7</a:t>
            </a:fld>
            <a:endParaRPr lang="en-US"/>
          </a:p>
        </p:txBody>
      </p:sp>
    </p:spTree>
    <p:extLst>
      <p:ext uri="{BB962C8B-B14F-4D97-AF65-F5344CB8AC3E}">
        <p14:creationId xmlns:p14="http://schemas.microsoft.com/office/powerpoint/2010/main" val="12735763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Bad condition of living</a:t>
            </a:r>
            <a:r>
              <a:rPr lang="en-US" baseline="0" dirty="0" smtClean="0"/>
              <a:t> &gt;”</a:t>
            </a:r>
          </a:p>
          <a:p>
            <a:endParaRPr lang="en-US" baseline="0" dirty="0" smtClean="0"/>
          </a:p>
          <a:p>
            <a:r>
              <a:rPr lang="fr-FR" sz="1200" b="1" u="sng" dirty="0" smtClean="0"/>
              <a:t>Soi :</a:t>
            </a:r>
            <a:endParaRPr lang="en-GB" sz="1200" dirty="0" smtClean="0"/>
          </a:p>
          <a:p>
            <a:r>
              <a:rPr lang="fr-FR" sz="1200" dirty="0" smtClean="0"/>
              <a:t>problèmes avec la tenue</a:t>
            </a:r>
            <a:endParaRPr lang="en-GB" sz="1200" dirty="0" smtClean="0"/>
          </a:p>
          <a:p>
            <a:r>
              <a:rPr lang="fr-FR" sz="1200" dirty="0" smtClean="0"/>
              <a:t>virilisation/problématiques avec la virilisation</a:t>
            </a:r>
            <a:endParaRPr lang="en-GB" sz="1200" dirty="0" smtClean="0"/>
          </a:p>
          <a:p>
            <a:r>
              <a:rPr lang="fr-FR" sz="1200" dirty="0" smtClean="0"/>
              <a:t>corps qui vieillit/modifications corporelles avec le temps</a:t>
            </a:r>
            <a:endParaRPr lang="en-GB" sz="1200" dirty="0" smtClean="0"/>
          </a:p>
          <a:p>
            <a:r>
              <a:rPr lang="fr-FR" sz="1200" u="sng" dirty="0" smtClean="0"/>
              <a:t>Les modifications corporelles, la chirugie esthétique :</a:t>
            </a:r>
            <a:endParaRPr lang="en-GB" sz="1200" dirty="0" smtClean="0"/>
          </a:p>
          <a:p>
            <a:r>
              <a:rPr lang="fr-FR" sz="1200" dirty="0" smtClean="0"/>
              <a:t> </a:t>
            </a:r>
            <a:endParaRPr lang="en-GB" sz="1200" dirty="0" smtClean="0"/>
          </a:p>
          <a:p>
            <a:r>
              <a:rPr lang="fr-FR" sz="1200" dirty="0" smtClean="0"/>
              <a:t>la maladie qui freine : VIH, MTEV, HTA, dyslipidémie</a:t>
            </a:r>
            <a:endParaRPr lang="en-GB" sz="1200" dirty="0" smtClean="0"/>
          </a:p>
          <a:p>
            <a:r>
              <a:rPr lang="fr-FR" sz="1200" u="sng" dirty="0" smtClean="0"/>
              <a:t>La prise d</a:t>
            </a:r>
            <a:r>
              <a:rPr lang="en-US" sz="1200" u="sng" dirty="0" smtClean="0"/>
              <a:t>’</a:t>
            </a:r>
            <a:r>
              <a:rPr lang="fr-FR" sz="1200" u="sng" dirty="0" smtClean="0"/>
              <a:t>hormones</a:t>
            </a:r>
            <a:endParaRPr lang="en-GB" sz="1200" dirty="0" smtClean="0"/>
          </a:p>
          <a:p>
            <a:pPr lvl="0"/>
            <a:r>
              <a:rPr lang="fr-FR" sz="1200" dirty="0" smtClean="0"/>
              <a:t>fatigue, paresse</a:t>
            </a:r>
            <a:endParaRPr lang="en-GB" sz="1200" dirty="0" smtClean="0"/>
          </a:p>
          <a:p>
            <a:pPr lvl="0"/>
            <a:r>
              <a:rPr lang="fr-FR" sz="1200" dirty="0" smtClean="0"/>
              <a:t>dépression, émotivité</a:t>
            </a:r>
            <a:endParaRPr lang="en-GB" sz="1200" dirty="0" smtClean="0"/>
          </a:p>
          <a:p>
            <a:pPr lvl="0"/>
            <a:r>
              <a:rPr lang="fr-FR" sz="1200" dirty="0" smtClean="0"/>
              <a:t>perte de la force musculaire</a:t>
            </a:r>
            <a:endParaRPr lang="en-GB" sz="1200" dirty="0" smtClean="0"/>
          </a:p>
          <a:p>
            <a:pPr lvl="0"/>
            <a:r>
              <a:rPr lang="fr-FR" sz="1200" dirty="0" smtClean="0"/>
              <a:t>crainte, doute sur ce qu</a:t>
            </a:r>
            <a:r>
              <a:rPr lang="en-US" sz="1200" dirty="0" smtClean="0"/>
              <a:t>’</a:t>
            </a:r>
            <a:r>
              <a:rPr lang="fr-FR" sz="1200" dirty="0" smtClean="0"/>
              <a:t>on a le droit de faire ou pas</a:t>
            </a:r>
            <a:endParaRPr lang="en-GB" sz="1200" dirty="0" smtClean="0"/>
          </a:p>
          <a:p>
            <a:r>
              <a:rPr lang="fr-FR" sz="1200" dirty="0" smtClean="0"/>
              <a:t>peur de se faire mal, de tomber malade</a:t>
            </a:r>
            <a:endParaRPr lang="en-GB" sz="1200" dirty="0" smtClean="0"/>
          </a:p>
          <a:p>
            <a:r>
              <a:rPr lang="fr-FR" sz="1200" dirty="0" smtClean="0"/>
              <a:t>la fatigue</a:t>
            </a:r>
            <a:endParaRPr lang="en-GB" sz="1200" dirty="0" smtClean="0"/>
          </a:p>
          <a:p>
            <a:r>
              <a:rPr lang="fr-FR" sz="1200" dirty="0" smtClean="0"/>
              <a:t>la dyspnée</a:t>
            </a:r>
            <a:endParaRPr lang="en-GB" sz="1200" dirty="0" smtClean="0"/>
          </a:p>
          <a:p>
            <a:r>
              <a:rPr lang="fr-FR" sz="1200" dirty="0" smtClean="0"/>
              <a:t>dépression</a:t>
            </a:r>
            <a:endParaRPr lang="en-GB" sz="1200" dirty="0" smtClean="0"/>
          </a:p>
          <a:p>
            <a:r>
              <a:rPr lang="fr-FR" sz="1200" u="sng" dirty="0" smtClean="0"/>
              <a:t>Problèmes liés à l</a:t>
            </a:r>
            <a:r>
              <a:rPr lang="en-US" sz="1200" u="sng" dirty="0" smtClean="0"/>
              <a:t>’</a:t>
            </a:r>
            <a:r>
              <a:rPr lang="fr-FR" sz="1200" u="sng" dirty="0" smtClean="0"/>
              <a:t>image de soi </a:t>
            </a:r>
            <a:r>
              <a:rPr lang="fr-FR" sz="1200" dirty="0" smtClean="0"/>
              <a:t>: </a:t>
            </a:r>
            <a:endParaRPr lang="en-GB" sz="1200" dirty="0" smtClean="0"/>
          </a:p>
          <a:p>
            <a:pPr lvl="0"/>
            <a:r>
              <a:rPr lang="fr-FR" sz="1200" dirty="0" smtClean="0"/>
              <a:t>ne pas supporter son corps</a:t>
            </a:r>
            <a:endParaRPr lang="en-GB" sz="1200" dirty="0" smtClean="0"/>
          </a:p>
          <a:p>
            <a:pPr lvl="0"/>
            <a:r>
              <a:rPr lang="fr-FR" sz="1200" dirty="0" smtClean="0"/>
              <a:t>certaines parties du corps qu</a:t>
            </a:r>
            <a:r>
              <a:rPr lang="en-US" sz="1200" dirty="0" smtClean="0"/>
              <a:t>’</a:t>
            </a:r>
            <a:r>
              <a:rPr lang="fr-FR" sz="1200" dirty="0" smtClean="0"/>
              <a:t>on n</a:t>
            </a:r>
            <a:r>
              <a:rPr lang="en-US" sz="1200" dirty="0" smtClean="0"/>
              <a:t>’</a:t>
            </a:r>
            <a:r>
              <a:rPr lang="fr-FR" sz="1200" dirty="0" smtClean="0"/>
              <a:t>aime pas</a:t>
            </a:r>
            <a:endParaRPr lang="en-GB" sz="1200" dirty="0" smtClean="0"/>
          </a:p>
          <a:p>
            <a:pPr lvl="0"/>
            <a:r>
              <a:rPr lang="fr-FR" sz="1200" dirty="0" smtClean="0"/>
              <a:t>ne pas se regarder nu</a:t>
            </a:r>
            <a:endParaRPr lang="en-GB" sz="1200" dirty="0" smtClean="0"/>
          </a:p>
          <a:p>
            <a:r>
              <a:rPr lang="fr-FR" sz="1200" u="sng" dirty="0" smtClean="0"/>
              <a:t>problèmes organisationnels </a:t>
            </a:r>
            <a:r>
              <a:rPr lang="fr-FR" sz="1200" dirty="0" smtClean="0"/>
              <a:t>: horaires incompatibles avec le travail</a:t>
            </a:r>
            <a:endParaRPr lang="en-GB" sz="1200" dirty="0" smtClean="0"/>
          </a:p>
          <a:p>
            <a:r>
              <a:rPr lang="fr-FR" sz="1200" dirty="0" smtClean="0"/>
              <a:t>seule c</a:t>
            </a:r>
            <a:r>
              <a:rPr lang="en-US" sz="1200" dirty="0" smtClean="0"/>
              <a:t>’</a:t>
            </a:r>
            <a:r>
              <a:rPr lang="fr-FR" sz="1200" dirty="0" smtClean="0"/>
              <a:t>est difficile (motivation)</a:t>
            </a:r>
            <a:endParaRPr lang="en-GB" sz="1200" dirty="0" smtClean="0"/>
          </a:p>
          <a:p>
            <a:r>
              <a:rPr lang="fr-FR" sz="1200" dirty="0" smtClean="0"/>
              <a:t>la confusion du genre qui empêche tout épanouissement dans le sport</a:t>
            </a:r>
            <a:endParaRPr lang="en-GB" sz="1200" dirty="0" smtClean="0"/>
          </a:p>
          <a:p>
            <a:r>
              <a:rPr lang="fr-FR" sz="1200" dirty="0" smtClean="0"/>
              <a:t>se sentir différent</a:t>
            </a:r>
            <a:endParaRPr lang="en-GB" sz="1200" dirty="0" smtClean="0"/>
          </a:p>
          <a:p>
            <a:r>
              <a:rPr lang="fr-FR" sz="1200" dirty="0" smtClean="0"/>
              <a:t>auto-critique</a:t>
            </a:r>
            <a:endParaRPr lang="en-GB" sz="1200" dirty="0" smtClean="0"/>
          </a:p>
          <a:p>
            <a:r>
              <a:rPr lang="fr-FR" sz="1200" dirty="0" smtClean="0"/>
              <a:t>ça fait peur</a:t>
            </a:r>
            <a:endParaRPr lang="en-GB" sz="1200" dirty="0" smtClean="0"/>
          </a:p>
          <a:p>
            <a:r>
              <a:rPr lang="fr-FR" sz="1200" dirty="0" smtClean="0"/>
              <a:t>doute intrinsèque de genre</a:t>
            </a:r>
            <a:endParaRPr lang="en-GB" sz="1200" dirty="0" smtClean="0"/>
          </a:p>
          <a:p>
            <a:endParaRPr lang="en-US" dirty="0"/>
          </a:p>
        </p:txBody>
      </p:sp>
      <p:sp>
        <p:nvSpPr>
          <p:cNvPr id="4" name="Slide Number Placeholder 3"/>
          <p:cNvSpPr>
            <a:spLocks noGrp="1"/>
          </p:cNvSpPr>
          <p:nvPr>
            <p:ph type="sldNum" sz="quarter" idx="10"/>
          </p:nvPr>
        </p:nvSpPr>
        <p:spPr/>
        <p:txBody>
          <a:bodyPr/>
          <a:lstStyle/>
          <a:p>
            <a:fld id="{F080F6A0-AA5C-CF4A-A221-A5FE61147F73}" type="slidenum">
              <a:rPr lang="en-US" smtClean="0"/>
              <a:t>9</a:t>
            </a:fld>
            <a:endParaRPr lang="en-US"/>
          </a:p>
        </p:txBody>
      </p:sp>
    </p:spTree>
    <p:extLst>
      <p:ext uri="{BB962C8B-B14F-4D97-AF65-F5344CB8AC3E}">
        <p14:creationId xmlns:p14="http://schemas.microsoft.com/office/powerpoint/2010/main" val="2687289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80F6A0-AA5C-CF4A-A221-A5FE61147F73}" type="slidenum">
              <a:rPr lang="en-US" smtClean="0"/>
              <a:t>11</a:t>
            </a:fld>
            <a:endParaRPr lang="en-US"/>
          </a:p>
        </p:txBody>
      </p:sp>
    </p:spTree>
    <p:extLst>
      <p:ext uri="{BB962C8B-B14F-4D97-AF65-F5344CB8AC3E}">
        <p14:creationId xmlns:p14="http://schemas.microsoft.com/office/powerpoint/2010/main" val="717508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1" u="sng" dirty="0" smtClean="0"/>
              <a:t>L</a:t>
            </a:r>
            <a:r>
              <a:rPr lang="en-US" b="1" u="sng" dirty="0" smtClean="0"/>
              <a:t>’</a:t>
            </a:r>
            <a:r>
              <a:rPr lang="fr-FR" b="1" u="sng" dirty="0" smtClean="0"/>
              <a:t>Autre :</a:t>
            </a:r>
            <a:endParaRPr lang="en-GB" dirty="0" smtClean="0"/>
          </a:p>
          <a:p>
            <a:r>
              <a:rPr lang="fr-FR" dirty="0" smtClean="0"/>
              <a:t>Le regard de l</a:t>
            </a:r>
            <a:r>
              <a:rPr lang="en-US" dirty="0" smtClean="0"/>
              <a:t>’</a:t>
            </a:r>
            <a:r>
              <a:rPr lang="fr-FR" dirty="0" smtClean="0"/>
              <a:t>autre </a:t>
            </a:r>
            <a:endParaRPr lang="en-GB" dirty="0" smtClean="0"/>
          </a:p>
          <a:p>
            <a:pPr lvl="0"/>
            <a:r>
              <a:rPr lang="fr-FR" dirty="0" smtClean="0"/>
              <a:t>Qui juge &gt;&gt; auto discrimination </a:t>
            </a:r>
            <a:endParaRPr lang="en-GB" dirty="0" smtClean="0"/>
          </a:p>
          <a:p>
            <a:pPr lvl="0"/>
            <a:r>
              <a:rPr lang="fr-FR" dirty="0" smtClean="0"/>
              <a:t>Qui me démasque &gt;&gt; le passing</a:t>
            </a:r>
            <a:endParaRPr lang="en-GB" dirty="0" smtClean="0"/>
          </a:p>
          <a:p>
            <a:pPr lvl="0"/>
            <a:r>
              <a:rPr lang="fr-FR" dirty="0" smtClean="0"/>
              <a:t>Qui me renvoit la confusion de mon genre &gt;&gt; la confusion du genre qui empêche tout épanouissement dans le sport</a:t>
            </a:r>
            <a:endParaRPr lang="en-GB" dirty="0" smtClean="0"/>
          </a:p>
          <a:p>
            <a:pPr lvl="0"/>
            <a:r>
              <a:rPr lang="fr-FR" dirty="0" smtClean="0"/>
              <a:t>Qui doute de mon genre</a:t>
            </a:r>
            <a:endParaRPr lang="en-GB" dirty="0" smtClean="0"/>
          </a:p>
          <a:p>
            <a:r>
              <a:rPr lang="fr-FR" dirty="0" smtClean="0"/>
              <a:t> </a:t>
            </a:r>
            <a:endParaRPr lang="en-GB" dirty="0" smtClean="0"/>
          </a:p>
          <a:p>
            <a:r>
              <a:rPr lang="fr-FR" dirty="0" smtClean="0"/>
              <a:t>L</a:t>
            </a:r>
            <a:r>
              <a:rPr lang="en-US" dirty="0" smtClean="0"/>
              <a:t>’</a:t>
            </a:r>
            <a:r>
              <a:rPr lang="fr-FR" dirty="0" smtClean="0"/>
              <a:t>épreuve du vestiaire : lieu symboliquement chargé ++</a:t>
            </a:r>
            <a:endParaRPr lang="en-GB" dirty="0" smtClean="0"/>
          </a:p>
          <a:p>
            <a:r>
              <a:rPr lang="fr-FR" dirty="0" smtClean="0"/>
              <a:t>L</a:t>
            </a:r>
            <a:r>
              <a:rPr lang="en-US" dirty="0" smtClean="0"/>
              <a:t>’</a:t>
            </a:r>
            <a:r>
              <a:rPr lang="fr-FR" dirty="0" smtClean="0"/>
              <a:t>Autre violent</a:t>
            </a:r>
            <a:endParaRPr lang="en-GB" dirty="0" smtClean="0"/>
          </a:p>
          <a:p>
            <a:r>
              <a:rPr lang="fr-FR" dirty="0" smtClean="0"/>
              <a:t>L</a:t>
            </a:r>
            <a:r>
              <a:rPr lang="en-US" dirty="0" smtClean="0"/>
              <a:t>’</a:t>
            </a:r>
            <a:r>
              <a:rPr lang="fr-FR" dirty="0" smtClean="0"/>
              <a:t>Autre fanstasmé, représentation, image en miroir de moi-même</a:t>
            </a:r>
            <a:endParaRPr lang="en-GB" dirty="0" smtClean="0"/>
          </a:p>
          <a:p>
            <a:endParaRPr lang="en-US" dirty="0"/>
          </a:p>
        </p:txBody>
      </p:sp>
      <p:sp>
        <p:nvSpPr>
          <p:cNvPr id="4" name="Slide Number Placeholder 3"/>
          <p:cNvSpPr>
            <a:spLocks noGrp="1"/>
          </p:cNvSpPr>
          <p:nvPr>
            <p:ph type="sldNum" sz="quarter" idx="10"/>
          </p:nvPr>
        </p:nvSpPr>
        <p:spPr/>
        <p:txBody>
          <a:bodyPr/>
          <a:lstStyle/>
          <a:p>
            <a:fld id="{F080F6A0-AA5C-CF4A-A221-A5FE61147F73}" type="slidenum">
              <a:rPr lang="en-US" smtClean="0"/>
              <a:t>14</a:t>
            </a:fld>
            <a:endParaRPr lang="en-US"/>
          </a:p>
        </p:txBody>
      </p:sp>
    </p:spTree>
    <p:extLst>
      <p:ext uri="{BB962C8B-B14F-4D97-AF65-F5344CB8AC3E}">
        <p14:creationId xmlns:p14="http://schemas.microsoft.com/office/powerpoint/2010/main" val="13473173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80F6A0-AA5C-CF4A-A221-A5FE61147F73}" type="slidenum">
              <a:rPr lang="en-US" smtClean="0"/>
              <a:t>19</a:t>
            </a:fld>
            <a:endParaRPr lang="en-US"/>
          </a:p>
        </p:txBody>
      </p:sp>
    </p:spTree>
    <p:extLst>
      <p:ext uri="{BB962C8B-B14F-4D97-AF65-F5344CB8AC3E}">
        <p14:creationId xmlns:p14="http://schemas.microsoft.com/office/powerpoint/2010/main" val="1214623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fr-FR"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fr-FR" smtClean="0"/>
              <a:t>Click to edit Master subtitle style</a:t>
            </a:r>
            <a:endParaRPr kumimoji="0" lang="en-US"/>
          </a:p>
        </p:txBody>
      </p:sp>
      <p:sp>
        <p:nvSpPr>
          <p:cNvPr id="4" name="Date Placeholder 3"/>
          <p:cNvSpPr>
            <a:spLocks noGrp="1"/>
          </p:cNvSpPr>
          <p:nvPr>
            <p:ph type="dt" sz="half" idx="10"/>
          </p:nvPr>
        </p:nvSpPr>
        <p:spPr/>
        <p:txBody>
          <a:bodyPr/>
          <a:lstStyle/>
          <a:p>
            <a:fld id="{0C0D7C6B-336B-EB46-BE2F-2DC868B7D708}" type="datetime1">
              <a:rPr lang="fr-FR" smtClean="0"/>
              <a:t>22/11/2013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fr-FR"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fr-FR" smtClean="0"/>
              <a:t>Click to edit Master text styles</a:t>
            </a:r>
          </a:p>
          <a:p>
            <a:pPr lvl="1" eaLnBrk="1" latinLnBrk="0" hangingPunct="1"/>
            <a:r>
              <a:rPr lang="fr-FR" smtClean="0"/>
              <a:t>Second level</a:t>
            </a:r>
          </a:p>
          <a:p>
            <a:pPr lvl="2" eaLnBrk="1" latinLnBrk="0" hangingPunct="1"/>
            <a:r>
              <a:rPr lang="fr-FR" smtClean="0"/>
              <a:t>Third level</a:t>
            </a:r>
          </a:p>
          <a:p>
            <a:pPr lvl="3" eaLnBrk="1" latinLnBrk="0" hangingPunct="1"/>
            <a:r>
              <a:rPr lang="fr-FR" smtClean="0"/>
              <a:t>Fourth level</a:t>
            </a:r>
          </a:p>
          <a:p>
            <a:pPr lvl="4" eaLnBrk="1" latinLnBrk="0" hangingPunct="1"/>
            <a:r>
              <a:rPr lang="fr-FR" smtClean="0"/>
              <a:t>Fifth level</a:t>
            </a:r>
            <a:endParaRPr kumimoji="0" lang="en-US"/>
          </a:p>
        </p:txBody>
      </p:sp>
      <p:sp>
        <p:nvSpPr>
          <p:cNvPr id="4" name="Date Placeholder 3"/>
          <p:cNvSpPr>
            <a:spLocks noGrp="1"/>
          </p:cNvSpPr>
          <p:nvPr>
            <p:ph type="dt" sz="half" idx="10"/>
          </p:nvPr>
        </p:nvSpPr>
        <p:spPr/>
        <p:txBody>
          <a:bodyPr/>
          <a:lstStyle/>
          <a:p>
            <a:fld id="{44CA00F0-341D-064B-8DD2-F6A7BA29922A}" type="datetime1">
              <a:rPr lang="fr-FR" smtClean="0"/>
              <a:t>22/11/2013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577BD8-4447-E942-8A40-5E6F9E51EB94}" type="slidenum">
              <a:rPr lang="en-US" smtClean="0"/>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fr-FR"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fr-FR" smtClean="0"/>
              <a:t>Click to edit Master text styles</a:t>
            </a:r>
          </a:p>
        </p:txBody>
      </p:sp>
      <p:sp>
        <p:nvSpPr>
          <p:cNvPr id="4" name="Date Placeholder 3"/>
          <p:cNvSpPr>
            <a:spLocks noGrp="1"/>
          </p:cNvSpPr>
          <p:nvPr>
            <p:ph type="dt" sz="half" idx="10"/>
          </p:nvPr>
        </p:nvSpPr>
        <p:spPr/>
        <p:txBody>
          <a:bodyPr/>
          <a:lstStyle/>
          <a:p>
            <a:fld id="{AB374019-67BE-054A-84EF-5AA1D060885F}" type="datetime1">
              <a:rPr lang="fr-FR" smtClean="0"/>
              <a:t>22/11/2013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577BD8-4447-E942-8A40-5E6F9E51EB94}" type="slidenum">
              <a:rPr lang="en-US" smtClean="0"/>
              <a:t>‹N°›</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fr-FR"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fr-FR" smtClean="0"/>
              <a:t>Click to edit Master text styles</a:t>
            </a:r>
          </a:p>
          <a:p>
            <a:pPr lvl="1" eaLnBrk="1" latinLnBrk="0" hangingPunct="1"/>
            <a:r>
              <a:rPr lang="fr-FR" smtClean="0"/>
              <a:t>Second level</a:t>
            </a:r>
          </a:p>
          <a:p>
            <a:pPr lvl="2" eaLnBrk="1" latinLnBrk="0" hangingPunct="1"/>
            <a:r>
              <a:rPr lang="fr-FR" smtClean="0"/>
              <a:t>Third level</a:t>
            </a:r>
          </a:p>
          <a:p>
            <a:pPr lvl="3" eaLnBrk="1" latinLnBrk="0" hangingPunct="1"/>
            <a:r>
              <a:rPr lang="fr-FR" smtClean="0"/>
              <a:t>Fourth level</a:t>
            </a:r>
          </a:p>
          <a:p>
            <a:pPr lvl="4" eaLnBrk="1" latinLnBrk="0" hangingPunct="1"/>
            <a:r>
              <a:rPr lang="fr-FR"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fr-FR" smtClean="0"/>
              <a:t>Click to edit Master text styles</a:t>
            </a:r>
          </a:p>
          <a:p>
            <a:pPr lvl="1" eaLnBrk="1" latinLnBrk="0" hangingPunct="1"/>
            <a:r>
              <a:rPr lang="fr-FR" smtClean="0"/>
              <a:t>Second level</a:t>
            </a:r>
          </a:p>
          <a:p>
            <a:pPr lvl="2" eaLnBrk="1" latinLnBrk="0" hangingPunct="1"/>
            <a:r>
              <a:rPr lang="fr-FR" smtClean="0"/>
              <a:t>Third level</a:t>
            </a:r>
          </a:p>
          <a:p>
            <a:pPr lvl="3" eaLnBrk="1" latinLnBrk="0" hangingPunct="1"/>
            <a:r>
              <a:rPr lang="fr-FR" smtClean="0"/>
              <a:t>Fourth level</a:t>
            </a:r>
          </a:p>
          <a:p>
            <a:pPr lvl="4" eaLnBrk="1" latinLnBrk="0" hangingPunct="1"/>
            <a:r>
              <a:rPr lang="fr-FR" smtClean="0"/>
              <a:t>Fifth level</a:t>
            </a:r>
            <a:endParaRPr kumimoji="0" lang="en-US"/>
          </a:p>
        </p:txBody>
      </p:sp>
      <p:sp>
        <p:nvSpPr>
          <p:cNvPr id="5" name="Date Placeholder 4"/>
          <p:cNvSpPr>
            <a:spLocks noGrp="1"/>
          </p:cNvSpPr>
          <p:nvPr>
            <p:ph type="dt" sz="half" idx="10"/>
          </p:nvPr>
        </p:nvSpPr>
        <p:spPr/>
        <p:txBody>
          <a:bodyPr/>
          <a:lstStyle/>
          <a:p>
            <a:fld id="{059B6F02-9362-5E4A-9C84-4A281E00F406}" type="datetime1">
              <a:rPr lang="fr-FR" smtClean="0"/>
              <a:t>22/11/2013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577BD8-4447-E942-8A40-5E6F9E51EB94}" type="slidenum">
              <a:rPr lang="en-US" smtClean="0"/>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fr-FR"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fr-FR"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fr-FR" smtClean="0"/>
              <a:t>Click to edit Master text styles</a:t>
            </a:r>
          </a:p>
          <a:p>
            <a:pPr lvl="1" eaLnBrk="1" latinLnBrk="0" hangingPunct="1"/>
            <a:r>
              <a:rPr lang="fr-FR" smtClean="0"/>
              <a:t>Second level</a:t>
            </a:r>
          </a:p>
          <a:p>
            <a:pPr lvl="2" eaLnBrk="1" latinLnBrk="0" hangingPunct="1"/>
            <a:r>
              <a:rPr lang="fr-FR" smtClean="0"/>
              <a:t>Third level</a:t>
            </a:r>
          </a:p>
          <a:p>
            <a:pPr lvl="3" eaLnBrk="1" latinLnBrk="0" hangingPunct="1"/>
            <a:r>
              <a:rPr lang="fr-FR" smtClean="0"/>
              <a:t>Fourth level</a:t>
            </a:r>
          </a:p>
          <a:p>
            <a:pPr lvl="4" eaLnBrk="1" latinLnBrk="0" hangingPunct="1"/>
            <a:r>
              <a:rPr lang="fr-FR"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fr-FR"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fr-FR" smtClean="0"/>
              <a:t>Click to edit Master text styles</a:t>
            </a:r>
          </a:p>
          <a:p>
            <a:pPr lvl="1" eaLnBrk="1" latinLnBrk="0" hangingPunct="1"/>
            <a:r>
              <a:rPr lang="fr-FR" smtClean="0"/>
              <a:t>Second level</a:t>
            </a:r>
          </a:p>
          <a:p>
            <a:pPr lvl="2" eaLnBrk="1" latinLnBrk="0" hangingPunct="1"/>
            <a:r>
              <a:rPr lang="fr-FR" smtClean="0"/>
              <a:t>Third level</a:t>
            </a:r>
          </a:p>
          <a:p>
            <a:pPr lvl="3" eaLnBrk="1" latinLnBrk="0" hangingPunct="1"/>
            <a:r>
              <a:rPr lang="fr-FR" smtClean="0"/>
              <a:t>Fourth level</a:t>
            </a:r>
          </a:p>
          <a:p>
            <a:pPr lvl="4" eaLnBrk="1" latinLnBrk="0" hangingPunct="1"/>
            <a:r>
              <a:rPr lang="fr-FR" smtClean="0"/>
              <a:t>Fifth level</a:t>
            </a:r>
            <a:endParaRPr kumimoji="0" lang="en-US"/>
          </a:p>
        </p:txBody>
      </p:sp>
      <p:sp>
        <p:nvSpPr>
          <p:cNvPr id="7" name="Date Placeholder 6"/>
          <p:cNvSpPr>
            <a:spLocks noGrp="1"/>
          </p:cNvSpPr>
          <p:nvPr>
            <p:ph type="dt" sz="half" idx="10"/>
          </p:nvPr>
        </p:nvSpPr>
        <p:spPr/>
        <p:txBody>
          <a:bodyPr/>
          <a:lstStyle/>
          <a:p>
            <a:fld id="{956F21E8-D8F3-754C-BE08-622F1406D509}" type="datetime1">
              <a:rPr lang="fr-FR" smtClean="0"/>
              <a:t>22/11/2013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577BD8-4447-E942-8A40-5E6F9E51EB94}" type="slidenum">
              <a:rPr lang="en-US" smtClean="0"/>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fr-FR" smtClean="0"/>
              <a:t>Click to edit Master title style</a:t>
            </a:r>
            <a:endParaRPr kumimoji="0" lang="en-US"/>
          </a:p>
        </p:txBody>
      </p:sp>
      <p:sp>
        <p:nvSpPr>
          <p:cNvPr id="3" name="Date Placeholder 2"/>
          <p:cNvSpPr>
            <a:spLocks noGrp="1"/>
          </p:cNvSpPr>
          <p:nvPr>
            <p:ph type="dt" sz="half" idx="10"/>
          </p:nvPr>
        </p:nvSpPr>
        <p:spPr/>
        <p:txBody>
          <a:bodyPr/>
          <a:lstStyle/>
          <a:p>
            <a:fld id="{2C65AD2A-5455-2E4C-AA54-C82D9325F86D}" type="datetime1">
              <a:rPr lang="fr-FR" smtClean="0"/>
              <a:t>22/11/2013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577BD8-4447-E942-8A40-5E6F9E51EB94}" type="slidenum">
              <a:rPr lang="en-US" smtClean="0"/>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9CD418-EEA1-6646-B653-878F51F0A0EF}" type="datetime1">
              <a:rPr lang="fr-FR" smtClean="0"/>
              <a:t>22/11/2013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577BD8-4447-E942-8A40-5E6F9E51EB94}" type="slidenum">
              <a:rPr lang="en-US" smtClean="0"/>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fr-FR"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fr-FR" smtClean="0"/>
              <a:t>Click to edit Master text styles</a:t>
            </a:r>
          </a:p>
          <a:p>
            <a:pPr lvl="1" eaLnBrk="1" latinLnBrk="0" hangingPunct="1"/>
            <a:r>
              <a:rPr lang="fr-FR" smtClean="0"/>
              <a:t>Second level</a:t>
            </a:r>
          </a:p>
          <a:p>
            <a:pPr lvl="2" eaLnBrk="1" latinLnBrk="0" hangingPunct="1"/>
            <a:r>
              <a:rPr lang="fr-FR" smtClean="0"/>
              <a:t>Third level</a:t>
            </a:r>
          </a:p>
          <a:p>
            <a:pPr lvl="3" eaLnBrk="1" latinLnBrk="0" hangingPunct="1"/>
            <a:r>
              <a:rPr lang="fr-FR" smtClean="0"/>
              <a:t>Fourth level</a:t>
            </a:r>
          </a:p>
          <a:p>
            <a:pPr lvl="4" eaLnBrk="1" latinLnBrk="0" hangingPunct="1"/>
            <a:r>
              <a:rPr lang="fr-FR"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fr-FR" smtClean="0"/>
              <a:t>Click to edit Master text styles</a:t>
            </a:r>
          </a:p>
        </p:txBody>
      </p:sp>
      <p:sp>
        <p:nvSpPr>
          <p:cNvPr id="5" name="Date Placeholder 4"/>
          <p:cNvSpPr>
            <a:spLocks noGrp="1"/>
          </p:cNvSpPr>
          <p:nvPr>
            <p:ph type="dt" sz="half" idx="10"/>
          </p:nvPr>
        </p:nvSpPr>
        <p:spPr/>
        <p:txBody>
          <a:bodyPr/>
          <a:lstStyle/>
          <a:p>
            <a:fld id="{92711EC3-52EA-AD49-B88D-57BEC5D86D69}" type="datetime1">
              <a:rPr lang="fr-FR" smtClean="0"/>
              <a:t>22/11/2013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‹N°›</a:t>
            </a:fld>
            <a:endParaRPr lang="en-US" dirty="0"/>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fr-FR"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fr-FR" smtClean="0"/>
              <a:t>Drag picture to placeholder or click icon to add</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fr-FR"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63729BA8-3070-8642-A713-B9F6FCB8CF1C}" type="datetime1">
              <a:rPr lang="fr-FR" smtClean="0"/>
              <a:t>22/11/2013</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C7577BD8-4447-E942-8A40-5E6F9E51EB94}" type="slidenum">
              <a:rPr lang="en-US" smtClean="0"/>
              <a:t>‹N°›</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fr-FR"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fr-FR" smtClean="0"/>
              <a:t>Click to edit Master text styles</a:t>
            </a:r>
          </a:p>
          <a:p>
            <a:pPr lvl="1" eaLnBrk="1" latinLnBrk="0" hangingPunct="1"/>
            <a:r>
              <a:rPr lang="fr-FR" smtClean="0"/>
              <a:t>Second level</a:t>
            </a:r>
          </a:p>
          <a:p>
            <a:pPr lvl="2" eaLnBrk="1" latinLnBrk="0" hangingPunct="1"/>
            <a:r>
              <a:rPr lang="fr-FR" smtClean="0"/>
              <a:t>Third level</a:t>
            </a:r>
          </a:p>
          <a:p>
            <a:pPr lvl="3" eaLnBrk="1" latinLnBrk="0" hangingPunct="1"/>
            <a:r>
              <a:rPr lang="fr-FR" smtClean="0"/>
              <a:t>Fourth level</a:t>
            </a:r>
          </a:p>
          <a:p>
            <a:pPr lvl="4" eaLnBrk="1" latinLnBrk="0" hangingPunct="1"/>
            <a:r>
              <a:rPr lang="fr-FR" smtClean="0"/>
              <a:t>Fifth level</a:t>
            </a:r>
            <a:endParaRPr kumimoji="0" lang="en-US"/>
          </a:p>
        </p:txBody>
      </p:sp>
      <p:sp>
        <p:nvSpPr>
          <p:cNvPr id="4" name="Date Placeholder 3"/>
          <p:cNvSpPr>
            <a:spLocks noGrp="1"/>
          </p:cNvSpPr>
          <p:nvPr>
            <p:ph type="dt" sz="half" idx="10"/>
          </p:nvPr>
        </p:nvSpPr>
        <p:spPr/>
        <p:txBody>
          <a:bodyPr/>
          <a:lstStyle/>
          <a:p>
            <a:fld id="{5249B904-1CA4-7841-A63A-A3CF212F4CC8}" type="datetime1">
              <a:rPr lang="fr-FR" smtClean="0"/>
              <a:t>22/11/2013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577BD8-4447-E942-8A40-5E6F9E51EB94}" type="slidenum">
              <a:rPr lang="en-US" smtClean="0"/>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fr-FR"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fr-FR" smtClean="0"/>
              <a:t>Click to edit Master text styles</a:t>
            </a:r>
          </a:p>
          <a:p>
            <a:pPr lvl="1" eaLnBrk="1" latinLnBrk="0" hangingPunct="1"/>
            <a:r>
              <a:rPr lang="fr-FR" smtClean="0"/>
              <a:t>Second level</a:t>
            </a:r>
          </a:p>
          <a:p>
            <a:pPr lvl="2" eaLnBrk="1" latinLnBrk="0" hangingPunct="1"/>
            <a:r>
              <a:rPr lang="fr-FR" smtClean="0"/>
              <a:t>Third level</a:t>
            </a:r>
          </a:p>
          <a:p>
            <a:pPr lvl="3" eaLnBrk="1" latinLnBrk="0" hangingPunct="1"/>
            <a:r>
              <a:rPr lang="fr-FR" smtClean="0"/>
              <a:t>Fourth level</a:t>
            </a:r>
          </a:p>
          <a:p>
            <a:pPr lvl="4" eaLnBrk="1" latinLnBrk="0" hangingPunct="1"/>
            <a:r>
              <a:rPr lang="fr-FR" smtClean="0"/>
              <a:t>Fifth level</a:t>
            </a:r>
            <a:endParaRPr kumimoji="0" lang="en-US"/>
          </a:p>
        </p:txBody>
      </p:sp>
      <p:sp>
        <p:nvSpPr>
          <p:cNvPr id="4" name="Date Placeholder 3"/>
          <p:cNvSpPr>
            <a:spLocks noGrp="1"/>
          </p:cNvSpPr>
          <p:nvPr>
            <p:ph type="dt" sz="half" idx="10"/>
          </p:nvPr>
        </p:nvSpPr>
        <p:spPr/>
        <p:txBody>
          <a:bodyPr/>
          <a:lstStyle/>
          <a:p>
            <a:fld id="{460E1F34-AF81-A04E-960B-D69339D23E16}" type="datetime1">
              <a:rPr lang="fr-FR" smtClean="0"/>
              <a:t>22/11/2013</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C7577BD8-4447-E942-8A40-5E6F9E51EB94}" type="slidenum">
              <a:rPr lang="en-US" smtClean="0"/>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fr-FR"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fr-FR" smtClean="0"/>
              <a:t>Click to edit Master text styles</a:t>
            </a:r>
          </a:p>
          <a:p>
            <a:pPr lvl="1" eaLnBrk="1" latinLnBrk="0" hangingPunct="1"/>
            <a:r>
              <a:rPr kumimoji="0" lang="fr-FR" smtClean="0"/>
              <a:t>Second level</a:t>
            </a:r>
          </a:p>
          <a:p>
            <a:pPr lvl="2" eaLnBrk="1" latinLnBrk="0" hangingPunct="1"/>
            <a:r>
              <a:rPr kumimoji="0" lang="fr-FR" smtClean="0"/>
              <a:t>Third level</a:t>
            </a:r>
          </a:p>
          <a:p>
            <a:pPr lvl="3" eaLnBrk="1" latinLnBrk="0" hangingPunct="1"/>
            <a:r>
              <a:rPr kumimoji="0" lang="fr-FR" smtClean="0"/>
              <a:t>Fourth level</a:t>
            </a:r>
          </a:p>
          <a:p>
            <a:pPr lvl="4" eaLnBrk="1" latinLnBrk="0" hangingPunct="1"/>
            <a:r>
              <a:rPr kumimoji="0" lang="fr-FR"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9D404AFB-91CF-0941-87D7-FA823DEFE213}" type="datetime1">
              <a:rPr lang="fr-FR" smtClean="0"/>
              <a:t>22/11/2013</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C7577BD8-4447-E942-8A40-5E6F9E51EB94}" type="slidenum">
              <a:rPr lang="en-US" smtClean="0"/>
              <a:t>‹N°›</a:t>
            </a:fld>
            <a:endParaRPr lang="en-US"/>
          </a:p>
        </p:txBody>
      </p:sp>
    </p:spTree>
  </p:cSld>
  <p:clrMap bg1="lt1" tx1="dk1" bg2="lt2" tx2="dk2" accent1="accent1" accent2="accent2" accent3="accent3" accent4="accent4" accent5="accent5" accent6="accent6" hlink="hlink" folHlink="folHlink"/>
  <p:sldLayoutIdLst>
    <p:sldLayoutId id="2147484050" r:id="rId1"/>
    <p:sldLayoutId id="2147484051" r:id="rId2"/>
    <p:sldLayoutId id="2147484052" r:id="rId3"/>
    <p:sldLayoutId id="2147484053" r:id="rId4"/>
    <p:sldLayoutId id="2147484054" r:id="rId5"/>
    <p:sldLayoutId id="2147484055" r:id="rId6"/>
    <p:sldLayoutId id="2147484056" r:id="rId7"/>
    <p:sldLayoutId id="2147484057" r:id="rId8"/>
    <p:sldLayoutId id="2147484058" r:id="rId9"/>
    <p:sldLayoutId id="2147484059" r:id="rId10"/>
    <p:sldLayoutId id="2147484060" r:id="rId11"/>
  </p:sldLayoutIdLst>
  <p:hf hdr="0" ft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6.jp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6.jp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6.jp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2236" y="1489674"/>
            <a:ext cx="7546179" cy="2442154"/>
          </a:xfrm>
        </p:spPr>
        <p:txBody>
          <a:bodyPr>
            <a:noAutofit/>
          </a:bodyPr>
          <a:lstStyle/>
          <a:p>
            <a:r>
              <a:rPr lang="fr-FR" sz="2800" dirty="0" smtClean="0"/>
              <a:t>Qualitative </a:t>
            </a:r>
            <a:r>
              <a:rPr lang="fr-FR" sz="2800" dirty="0"/>
              <a:t>study : </a:t>
            </a:r>
            <a:r>
              <a:rPr lang="fr-FR" sz="2800" dirty="0" smtClean="0"/>
              <a:t/>
            </a:r>
            <a:br>
              <a:rPr lang="fr-FR" sz="2800" dirty="0" smtClean="0"/>
            </a:br>
            <a:r>
              <a:rPr lang="fr-FR" sz="2800" dirty="0" smtClean="0"/>
              <a:t>Obstacles </a:t>
            </a:r>
            <a:r>
              <a:rPr lang="fr-FR" sz="2800" dirty="0"/>
              <a:t>to physical activity in the MTF Transgender </a:t>
            </a:r>
            <a:r>
              <a:rPr lang="fr-FR" sz="2800" dirty="0" smtClean="0"/>
              <a:t>population</a:t>
            </a:r>
            <a:r>
              <a:rPr lang="en-GB" sz="3200" dirty="0" smtClean="0">
                <a:effectLst/>
              </a:rPr>
              <a:t/>
            </a:r>
            <a:br>
              <a:rPr lang="en-GB" sz="3200" dirty="0" smtClean="0">
                <a:effectLst/>
              </a:rPr>
            </a:br>
            <a:r>
              <a:rPr lang="en-GB" sz="3200" dirty="0"/>
              <a:t/>
            </a:r>
            <a:br>
              <a:rPr lang="en-GB" sz="3200" dirty="0"/>
            </a:br>
            <a:r>
              <a:rPr lang="fr-FR" sz="2800" dirty="0"/>
              <a:t>Gilles de la Londe J, Mignotte K, Aubert </a:t>
            </a:r>
            <a:r>
              <a:rPr lang="fr-FR" sz="2800" dirty="0" smtClean="0"/>
              <a:t>JP</a:t>
            </a:r>
            <a:endParaRPr lang="en-US" sz="3200" dirty="0"/>
          </a:p>
        </p:txBody>
      </p:sp>
      <p:sp>
        <p:nvSpPr>
          <p:cNvPr id="3" name="Subtitle 2"/>
          <p:cNvSpPr>
            <a:spLocks noGrp="1"/>
          </p:cNvSpPr>
          <p:nvPr>
            <p:ph type="subTitle" idx="1"/>
          </p:nvPr>
        </p:nvSpPr>
        <p:spPr>
          <a:xfrm>
            <a:off x="1196819" y="4387187"/>
            <a:ext cx="6400800" cy="1752600"/>
          </a:xfrm>
        </p:spPr>
        <p:txBody>
          <a:bodyPr/>
          <a:lstStyle/>
          <a:p>
            <a:endParaRPr lang="en-US" dirty="0"/>
          </a:p>
        </p:txBody>
      </p:sp>
      <p:pic>
        <p:nvPicPr>
          <p:cNvPr id="4" name="Picture 3" descr="malt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621324" y="1632696"/>
            <a:ext cx="1863914" cy="7150268"/>
          </a:xfrm>
          <a:prstGeom prst="rect">
            <a:avLst/>
          </a:prstGeom>
        </p:spPr>
      </p:pic>
      <p:sp>
        <p:nvSpPr>
          <p:cNvPr id="7" name="Slide Number Placeholder 6"/>
          <p:cNvSpPr>
            <a:spLocks noGrp="1"/>
          </p:cNvSpPr>
          <p:nvPr>
            <p:ph type="sldNum" sz="quarter" idx="12"/>
          </p:nvPr>
        </p:nvSpPr>
        <p:spPr/>
        <p:txBody>
          <a:bodyPr/>
          <a:lstStyle/>
          <a:p>
            <a:fld id="{B9D2C864-9362-43C7-A136-D9C41D93A96D}" type="slidenum">
              <a:rPr lang="en-US" smtClean="0"/>
              <a:t>1</a:t>
            </a:fld>
            <a:endParaRPr lang="en-US"/>
          </a:p>
        </p:txBody>
      </p:sp>
      <p:pic>
        <p:nvPicPr>
          <p:cNvPr id="9" name="Picture 8" descr="egpr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684" y="177071"/>
            <a:ext cx="1300576" cy="745785"/>
          </a:xfrm>
          <a:prstGeom prst="rect">
            <a:avLst/>
          </a:prstGeom>
        </p:spPr>
      </p:pic>
      <p:pic>
        <p:nvPicPr>
          <p:cNvPr id="11" name="Picture 10" descr="logo_paris7.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5654" y="223085"/>
            <a:ext cx="1748346" cy="708310"/>
          </a:xfrm>
          <a:prstGeom prst="rect">
            <a:avLst/>
          </a:prstGeom>
        </p:spPr>
      </p:pic>
      <p:pic>
        <p:nvPicPr>
          <p:cNvPr id="13" name="Picture 12" descr="des mg paris 7.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89769" y="223085"/>
            <a:ext cx="1462747" cy="699771"/>
          </a:xfrm>
          <a:prstGeom prst="rect">
            <a:avLst/>
          </a:prstGeom>
        </p:spPr>
      </p:pic>
    </p:spTree>
    <p:extLst>
      <p:ext uri="{BB962C8B-B14F-4D97-AF65-F5344CB8AC3E}">
        <p14:creationId xmlns:p14="http://schemas.microsoft.com/office/powerpoint/2010/main" val="37061464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Conflicts of interest</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pPr marL="118872" indent="0" algn="ctr">
              <a:buNone/>
            </a:pPr>
            <a:r>
              <a:rPr lang="en-US" sz="3600" b="1" dirty="0" smtClean="0"/>
              <a:t>none</a:t>
            </a:r>
            <a:endParaRPr lang="en-US" sz="3600" b="1" dirty="0"/>
          </a:p>
        </p:txBody>
      </p:sp>
      <p:sp>
        <p:nvSpPr>
          <p:cNvPr id="4" name="Slide Number Placeholder 3"/>
          <p:cNvSpPr>
            <a:spLocks noGrp="1"/>
          </p:cNvSpPr>
          <p:nvPr>
            <p:ph type="sldNum" sz="quarter" idx="12"/>
          </p:nvPr>
        </p:nvSpPr>
        <p:spPr/>
        <p:txBody>
          <a:bodyPr/>
          <a:lstStyle/>
          <a:p>
            <a:fld id="{C7577BD8-4447-E942-8A40-5E6F9E51EB94}" type="slidenum">
              <a:rPr lang="en-US" smtClean="0"/>
              <a:t>2</a:t>
            </a:fld>
            <a:endParaRPr lang="en-US"/>
          </a:p>
        </p:txBody>
      </p:sp>
      <p:pic>
        <p:nvPicPr>
          <p:cNvPr id="6" name="Picture 5" descr="des mg paris 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5513" y="152530"/>
            <a:ext cx="1462747" cy="699771"/>
          </a:xfrm>
          <a:prstGeom prst="rect">
            <a:avLst/>
          </a:prstGeom>
        </p:spPr>
      </p:pic>
    </p:spTree>
    <p:extLst>
      <p:ext uri="{BB962C8B-B14F-4D97-AF65-F5344CB8AC3E}">
        <p14:creationId xmlns:p14="http://schemas.microsoft.com/office/powerpoint/2010/main" val="89524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6584244" cy="1252728"/>
          </a:xfrm>
        </p:spPr>
        <p:txBody>
          <a:bodyPr/>
          <a:lstStyle/>
          <a:p>
            <a:r>
              <a:rPr lang="en-US" dirty="0" smtClean="0"/>
              <a:t>Definition: Transgender</a:t>
            </a:r>
            <a:endParaRPr lang="en-US" dirty="0"/>
          </a:p>
        </p:txBody>
      </p:sp>
      <p:sp>
        <p:nvSpPr>
          <p:cNvPr id="3" name="Content Placeholder 2"/>
          <p:cNvSpPr>
            <a:spLocks noGrp="1"/>
          </p:cNvSpPr>
          <p:nvPr>
            <p:ph idx="1"/>
          </p:nvPr>
        </p:nvSpPr>
        <p:spPr>
          <a:xfrm>
            <a:off x="169333" y="1580444"/>
            <a:ext cx="8768927" cy="3739446"/>
          </a:xfrm>
        </p:spPr>
        <p:txBody>
          <a:bodyPr>
            <a:normAutofit fontScale="85000" lnSpcReduction="20000"/>
          </a:bodyPr>
          <a:lstStyle/>
          <a:p>
            <a:pPr marL="118872" indent="0" algn="ctr">
              <a:buNone/>
            </a:pPr>
            <a:r>
              <a:rPr lang="en-US" sz="3500" dirty="0"/>
              <a:t>people who experience dissonance between </a:t>
            </a:r>
          </a:p>
          <a:p>
            <a:pPr marL="118872" indent="0" algn="ctr">
              <a:buNone/>
            </a:pPr>
            <a:endParaRPr lang="en-US" sz="3500" dirty="0" smtClean="0"/>
          </a:p>
          <a:p>
            <a:pPr marL="118872" indent="0" algn="ctr">
              <a:buNone/>
            </a:pPr>
            <a:r>
              <a:rPr lang="en-US" sz="3800" b="1" dirty="0" smtClean="0"/>
              <a:t>sex </a:t>
            </a:r>
            <a:r>
              <a:rPr lang="en-US" sz="3800" b="1" dirty="0"/>
              <a:t>as assigned at </a:t>
            </a:r>
            <a:r>
              <a:rPr lang="en-US" sz="3800" b="1" dirty="0" smtClean="0"/>
              <a:t>birth</a:t>
            </a:r>
          </a:p>
          <a:p>
            <a:pPr marL="118872" indent="0" algn="ctr">
              <a:buNone/>
            </a:pPr>
            <a:r>
              <a:rPr lang="en-US" sz="3800" dirty="0" smtClean="0"/>
              <a:t> </a:t>
            </a:r>
          </a:p>
          <a:p>
            <a:pPr marL="118872" indent="0" algn="ctr">
              <a:buNone/>
            </a:pPr>
            <a:r>
              <a:rPr lang="en-US" sz="3800" dirty="0" smtClean="0"/>
              <a:t>and </a:t>
            </a:r>
          </a:p>
          <a:p>
            <a:pPr marL="118872" indent="0" algn="ctr">
              <a:buNone/>
            </a:pPr>
            <a:endParaRPr lang="en-US" sz="3800" dirty="0"/>
          </a:p>
          <a:p>
            <a:pPr marL="118872" indent="0" algn="ctr">
              <a:buNone/>
            </a:pPr>
            <a:r>
              <a:rPr lang="en-US" sz="3800" b="1" dirty="0" smtClean="0"/>
              <a:t>gender identity</a:t>
            </a:r>
          </a:p>
          <a:p>
            <a:pPr marL="118872" indent="0" algn="ctr">
              <a:buNone/>
            </a:pPr>
            <a:endParaRPr lang="en-US" dirty="0"/>
          </a:p>
          <a:p>
            <a:pPr marL="118872" indent="0" algn="ctr">
              <a:buNone/>
            </a:pPr>
            <a:r>
              <a:rPr lang="en-US" dirty="0" smtClean="0"/>
              <a:t> </a:t>
            </a:r>
            <a:endParaRPr lang="en-US" sz="2800" dirty="0"/>
          </a:p>
        </p:txBody>
      </p:sp>
      <p:sp>
        <p:nvSpPr>
          <p:cNvPr id="4" name="Slide Number Placeholder 3"/>
          <p:cNvSpPr>
            <a:spLocks noGrp="1"/>
          </p:cNvSpPr>
          <p:nvPr>
            <p:ph type="sldNum" sz="quarter" idx="12"/>
          </p:nvPr>
        </p:nvSpPr>
        <p:spPr/>
        <p:txBody>
          <a:bodyPr/>
          <a:lstStyle/>
          <a:p>
            <a:fld id="{C7577BD8-4447-E942-8A40-5E6F9E51EB94}" type="slidenum">
              <a:rPr lang="en-US" smtClean="0"/>
              <a:t>3</a:t>
            </a:fld>
            <a:endParaRPr lang="en-US"/>
          </a:p>
        </p:txBody>
      </p:sp>
      <p:pic>
        <p:nvPicPr>
          <p:cNvPr id="8" name="Picture 7" descr="WPATH-Log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7267" y="53187"/>
            <a:ext cx="1549400" cy="1354989"/>
          </a:xfrm>
          <a:prstGeom prst="rect">
            <a:avLst/>
          </a:prstGeom>
        </p:spPr>
      </p:pic>
      <p:sp>
        <p:nvSpPr>
          <p:cNvPr id="9" name="TextBox 8"/>
          <p:cNvSpPr txBox="1"/>
          <p:nvPr/>
        </p:nvSpPr>
        <p:spPr>
          <a:xfrm>
            <a:off x="169333" y="6334667"/>
            <a:ext cx="4162104" cy="369332"/>
          </a:xfrm>
          <a:prstGeom prst="rect">
            <a:avLst/>
          </a:prstGeom>
          <a:noFill/>
        </p:spPr>
        <p:txBody>
          <a:bodyPr wrap="none" rtlCol="0">
            <a:spAutoFit/>
          </a:bodyPr>
          <a:lstStyle/>
          <a:p>
            <a:r>
              <a:rPr lang="en-US" dirty="0"/>
              <a:t>American Academy of Pediatrics, 1999</a:t>
            </a:r>
          </a:p>
        </p:txBody>
      </p:sp>
      <p:sp>
        <p:nvSpPr>
          <p:cNvPr id="10" name="TextBox 9"/>
          <p:cNvSpPr txBox="1"/>
          <p:nvPr/>
        </p:nvSpPr>
        <p:spPr>
          <a:xfrm>
            <a:off x="536222" y="5319890"/>
            <a:ext cx="6381045" cy="861774"/>
          </a:xfrm>
          <a:prstGeom prst="rect">
            <a:avLst/>
          </a:prstGeom>
          <a:noFill/>
        </p:spPr>
        <p:txBody>
          <a:bodyPr wrap="square" rtlCol="0">
            <a:spAutoFit/>
          </a:bodyPr>
          <a:lstStyle/>
          <a:p>
            <a:r>
              <a:rPr lang="en-US" sz="3200" b="1" u="sng" dirty="0" smtClean="0"/>
              <a:t>MTF</a:t>
            </a:r>
            <a:r>
              <a:rPr lang="en-US" sz="3200" dirty="0" smtClean="0"/>
              <a:t>: Male-to-Female</a:t>
            </a:r>
          </a:p>
          <a:p>
            <a:endParaRPr lang="en-US" dirty="0"/>
          </a:p>
        </p:txBody>
      </p:sp>
    </p:spTree>
    <p:extLst>
      <p:ext uri="{BB962C8B-B14F-4D97-AF65-F5344CB8AC3E}">
        <p14:creationId xmlns:p14="http://schemas.microsoft.com/office/powerpoint/2010/main" val="9437368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3910084" cy="1252728"/>
          </a:xfrm>
        </p:spPr>
        <p:txBody>
          <a:bodyPr/>
          <a:lstStyle/>
          <a:p>
            <a:r>
              <a:rPr lang="en-US" dirty="0" smtClean="0"/>
              <a:t>Background</a:t>
            </a:r>
            <a:endParaRPr lang="en-US" dirty="0"/>
          </a:p>
        </p:txBody>
      </p:sp>
      <p:sp>
        <p:nvSpPr>
          <p:cNvPr id="3" name="Content Placeholder 2"/>
          <p:cNvSpPr>
            <a:spLocks noGrp="1"/>
          </p:cNvSpPr>
          <p:nvPr>
            <p:ph idx="1"/>
          </p:nvPr>
        </p:nvSpPr>
        <p:spPr>
          <a:xfrm>
            <a:off x="457200" y="1775191"/>
            <a:ext cx="8481060" cy="4625609"/>
          </a:xfrm>
        </p:spPr>
        <p:txBody>
          <a:bodyPr>
            <a:normAutofit/>
          </a:bodyPr>
          <a:lstStyle/>
          <a:p>
            <a:r>
              <a:rPr lang="en-US" dirty="0" smtClean="0"/>
              <a:t>General Practice in Paris, 18</a:t>
            </a:r>
            <a:r>
              <a:rPr lang="en-US" baseline="30000" dirty="0" smtClean="0"/>
              <a:t>th</a:t>
            </a:r>
            <a:r>
              <a:rPr lang="en-US" dirty="0" smtClean="0"/>
              <a:t> France </a:t>
            </a:r>
          </a:p>
          <a:p>
            <a:endParaRPr lang="en-US" dirty="0"/>
          </a:p>
          <a:p>
            <a:r>
              <a:rPr lang="en-US" dirty="0" smtClean="0"/>
              <a:t>High prevalence of HIV positive MTF-TG patients</a:t>
            </a:r>
          </a:p>
          <a:p>
            <a:endParaRPr lang="en-US" dirty="0"/>
          </a:p>
          <a:p>
            <a:r>
              <a:rPr lang="en-US" dirty="0" smtClean="0"/>
              <a:t>Prevention of High Cardiovascular Risk</a:t>
            </a:r>
          </a:p>
          <a:p>
            <a:endParaRPr lang="en-US" dirty="0"/>
          </a:p>
          <a:p>
            <a:r>
              <a:rPr lang="en-US" dirty="0" smtClean="0"/>
              <a:t>Experiencing difficulties to practice sports</a:t>
            </a:r>
            <a:endParaRPr lang="en-US" dirty="0"/>
          </a:p>
        </p:txBody>
      </p:sp>
      <p:sp>
        <p:nvSpPr>
          <p:cNvPr id="4" name="Slide Number Placeholder 3"/>
          <p:cNvSpPr>
            <a:spLocks noGrp="1"/>
          </p:cNvSpPr>
          <p:nvPr>
            <p:ph type="sldNum" sz="quarter" idx="12"/>
          </p:nvPr>
        </p:nvSpPr>
        <p:spPr/>
        <p:txBody>
          <a:bodyPr/>
          <a:lstStyle/>
          <a:p>
            <a:fld id="{C7577BD8-4447-E942-8A40-5E6F9E51EB94}" type="slidenum">
              <a:rPr lang="en-US" smtClean="0"/>
              <a:t>4</a:t>
            </a:fld>
            <a:endParaRPr lang="en-US"/>
          </a:p>
        </p:txBody>
      </p:sp>
      <p:pic>
        <p:nvPicPr>
          <p:cNvPr id="9" name="Picture 8" descr="des mg paris 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4080" y="142416"/>
            <a:ext cx="1462747" cy="699771"/>
          </a:xfrm>
          <a:prstGeom prst="rect">
            <a:avLst/>
          </a:prstGeom>
        </p:spPr>
      </p:pic>
    </p:spTree>
    <p:extLst>
      <p:ext uri="{BB962C8B-B14F-4D97-AF65-F5344CB8AC3E}">
        <p14:creationId xmlns:p14="http://schemas.microsoft.com/office/powerpoint/2010/main" val="36821755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aut-obstacle1-400x30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4221" y="3424414"/>
            <a:ext cx="4432815" cy="3324612"/>
          </a:xfrm>
          <a:prstGeom prst="rect">
            <a:avLst/>
          </a:prstGeom>
        </p:spPr>
      </p:pic>
      <p:sp>
        <p:nvSpPr>
          <p:cNvPr id="2" name="Title 1"/>
          <p:cNvSpPr>
            <a:spLocks noGrp="1"/>
          </p:cNvSpPr>
          <p:nvPr>
            <p:ph type="title"/>
          </p:nvPr>
        </p:nvSpPr>
        <p:spPr>
          <a:xfrm>
            <a:off x="457200" y="155448"/>
            <a:ext cx="5681507" cy="1252728"/>
          </a:xfrm>
        </p:spPr>
        <p:txBody>
          <a:bodyPr/>
          <a:lstStyle/>
          <a:p>
            <a:r>
              <a:rPr lang="en-US" dirty="0" smtClean="0"/>
              <a:t>Research Question</a:t>
            </a:r>
            <a:endParaRPr lang="en-US" dirty="0"/>
          </a:p>
        </p:txBody>
      </p:sp>
      <p:sp>
        <p:nvSpPr>
          <p:cNvPr id="3" name="Content Placeholder 2"/>
          <p:cNvSpPr>
            <a:spLocks noGrp="1"/>
          </p:cNvSpPr>
          <p:nvPr>
            <p:ph idx="1"/>
          </p:nvPr>
        </p:nvSpPr>
        <p:spPr>
          <a:xfrm>
            <a:off x="127000" y="1653860"/>
            <a:ext cx="8510925" cy="4625609"/>
          </a:xfrm>
        </p:spPr>
        <p:txBody>
          <a:bodyPr/>
          <a:lstStyle/>
          <a:p>
            <a:r>
              <a:rPr lang="en-US" b="1" dirty="0" smtClean="0"/>
              <a:t>What are the obstacles to physical activity in the MTF Transgender population ?</a:t>
            </a:r>
          </a:p>
          <a:p>
            <a:pPr marL="118872" indent="0">
              <a:buNone/>
            </a:pPr>
            <a:endParaRPr lang="en-US" dirty="0"/>
          </a:p>
        </p:txBody>
      </p:sp>
      <p:sp>
        <p:nvSpPr>
          <p:cNvPr id="4" name="Slide Number Placeholder 3"/>
          <p:cNvSpPr>
            <a:spLocks noGrp="1"/>
          </p:cNvSpPr>
          <p:nvPr>
            <p:ph type="sldNum" sz="quarter" idx="12"/>
          </p:nvPr>
        </p:nvSpPr>
        <p:spPr/>
        <p:txBody>
          <a:bodyPr/>
          <a:lstStyle/>
          <a:p>
            <a:fld id="{C7577BD8-4447-E942-8A40-5E6F9E51EB94}" type="slidenum">
              <a:rPr lang="en-US" smtClean="0"/>
              <a:t>5</a:t>
            </a:fld>
            <a:endParaRPr lang="en-US"/>
          </a:p>
        </p:txBody>
      </p:sp>
      <p:pic>
        <p:nvPicPr>
          <p:cNvPr id="10" name="Picture 9" descr="des mg paris 7.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74291" y="142416"/>
            <a:ext cx="1462747" cy="699771"/>
          </a:xfrm>
          <a:prstGeom prst="rect">
            <a:avLst/>
          </a:prstGeom>
        </p:spPr>
      </p:pic>
    </p:spTree>
    <p:extLst>
      <p:ext uri="{BB962C8B-B14F-4D97-AF65-F5344CB8AC3E}">
        <p14:creationId xmlns:p14="http://schemas.microsoft.com/office/powerpoint/2010/main" val="11926593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779" y="155448"/>
            <a:ext cx="7249734" cy="1252728"/>
          </a:xfrm>
        </p:spPr>
        <p:txBody>
          <a:bodyPr/>
          <a:lstStyle/>
          <a:p>
            <a:r>
              <a:rPr lang="en-US" dirty="0" smtClean="0"/>
              <a:t>Method</a:t>
            </a:r>
            <a:endParaRPr lang="en-US" dirty="0"/>
          </a:p>
        </p:txBody>
      </p:sp>
      <p:sp>
        <p:nvSpPr>
          <p:cNvPr id="3" name="Content Placeholder 2"/>
          <p:cNvSpPr>
            <a:spLocks noGrp="1"/>
          </p:cNvSpPr>
          <p:nvPr>
            <p:ph idx="1"/>
          </p:nvPr>
        </p:nvSpPr>
        <p:spPr>
          <a:xfrm>
            <a:off x="225779" y="1408176"/>
            <a:ext cx="8712481" cy="5209935"/>
          </a:xfrm>
        </p:spPr>
        <p:txBody>
          <a:bodyPr>
            <a:noAutofit/>
          </a:bodyPr>
          <a:lstStyle/>
          <a:p>
            <a:pPr>
              <a:buFont typeface="Wingdings" charset="2"/>
              <a:buChar char="§"/>
            </a:pPr>
            <a:r>
              <a:rPr lang="en-US" sz="3600" b="1" dirty="0" smtClean="0"/>
              <a:t>Qualitative</a:t>
            </a:r>
            <a:r>
              <a:rPr lang="en-US" sz="3600" dirty="0" smtClean="0"/>
              <a:t> Study</a:t>
            </a:r>
            <a:endParaRPr lang="en-US" sz="3600" dirty="0"/>
          </a:p>
          <a:p>
            <a:pPr>
              <a:buFont typeface="Wingdings" charset="2"/>
              <a:buChar char="§"/>
            </a:pPr>
            <a:r>
              <a:rPr lang="en-US" sz="3600" dirty="0" smtClean="0"/>
              <a:t>Population studied: </a:t>
            </a:r>
            <a:r>
              <a:rPr lang="en-US" sz="3600" b="1" dirty="0" smtClean="0"/>
              <a:t>MTF</a:t>
            </a:r>
            <a:r>
              <a:rPr lang="en-US" sz="3600" dirty="0" smtClean="0"/>
              <a:t>-TG people </a:t>
            </a:r>
          </a:p>
          <a:p>
            <a:pPr>
              <a:buFont typeface="Wingdings" charset="2"/>
              <a:buChar char="§"/>
            </a:pPr>
            <a:r>
              <a:rPr lang="en-US" sz="3600" dirty="0"/>
              <a:t>Recruited </a:t>
            </a:r>
            <a:r>
              <a:rPr lang="en-US" sz="3600" dirty="0" smtClean="0"/>
              <a:t>from</a:t>
            </a:r>
          </a:p>
          <a:p>
            <a:pPr lvl="1">
              <a:buFont typeface="Wingdings" charset="2"/>
              <a:buChar char="§"/>
            </a:pPr>
            <a:r>
              <a:rPr lang="en-US" dirty="0" smtClean="0"/>
              <a:t>GP consultations, </a:t>
            </a:r>
            <a:r>
              <a:rPr lang="en-US" dirty="0"/>
              <a:t>associations and web-</a:t>
            </a:r>
            <a:r>
              <a:rPr lang="en-US" dirty="0" smtClean="0"/>
              <a:t>forums</a:t>
            </a:r>
          </a:p>
          <a:p>
            <a:pPr lvl="1">
              <a:buFont typeface="Wingdings" charset="2"/>
              <a:buChar char="§"/>
            </a:pPr>
            <a:r>
              <a:rPr lang="en-US" dirty="0" smtClean="0"/>
              <a:t>Dec 2012 – October 2013</a:t>
            </a:r>
          </a:p>
          <a:p>
            <a:pPr>
              <a:buFont typeface="Wingdings" charset="2"/>
              <a:buChar char="§"/>
            </a:pPr>
            <a:r>
              <a:rPr lang="en-US" sz="3600" dirty="0" smtClean="0"/>
              <a:t>Framework-analysis </a:t>
            </a:r>
          </a:p>
          <a:p>
            <a:pPr lvl="1">
              <a:buFont typeface="Wingdings" charset="2"/>
              <a:buChar char="§"/>
            </a:pPr>
            <a:r>
              <a:rPr lang="en-US" dirty="0" smtClean="0"/>
              <a:t>constant comparison coding</a:t>
            </a:r>
          </a:p>
          <a:p>
            <a:pPr>
              <a:buFont typeface="Wingdings" charset="2"/>
              <a:buChar char="§"/>
            </a:pPr>
            <a:r>
              <a:rPr lang="en-US" sz="3600" dirty="0"/>
              <a:t>Until saturation, double-</a:t>
            </a:r>
            <a:r>
              <a:rPr lang="en-US" sz="3600" dirty="0" smtClean="0"/>
              <a:t>coding</a:t>
            </a:r>
            <a:endParaRPr lang="en-US" sz="3600" dirty="0"/>
          </a:p>
          <a:p>
            <a:pPr>
              <a:buFont typeface="Wingdings" charset="2"/>
              <a:buChar char="§"/>
            </a:pPr>
            <a:endParaRPr lang="en-US" dirty="0" smtClean="0"/>
          </a:p>
        </p:txBody>
      </p:sp>
      <p:sp>
        <p:nvSpPr>
          <p:cNvPr id="4" name="Slide Number Placeholder 3"/>
          <p:cNvSpPr>
            <a:spLocks noGrp="1"/>
          </p:cNvSpPr>
          <p:nvPr>
            <p:ph type="sldNum" sz="quarter" idx="12"/>
          </p:nvPr>
        </p:nvSpPr>
        <p:spPr/>
        <p:txBody>
          <a:bodyPr/>
          <a:lstStyle/>
          <a:p>
            <a:fld id="{C7577BD8-4447-E942-8A40-5E6F9E51EB94}" type="slidenum">
              <a:rPr lang="en-US" smtClean="0"/>
              <a:t>6</a:t>
            </a:fld>
            <a:endParaRPr lang="en-US"/>
          </a:p>
        </p:txBody>
      </p:sp>
      <p:pic>
        <p:nvPicPr>
          <p:cNvPr id="8" name="Picture 7" descr="des mg paris 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5513" y="155448"/>
            <a:ext cx="1462747" cy="699771"/>
          </a:xfrm>
          <a:prstGeom prst="rect">
            <a:avLst/>
          </a:prstGeom>
        </p:spPr>
      </p:pic>
    </p:spTree>
    <p:extLst>
      <p:ext uri="{BB962C8B-B14F-4D97-AF65-F5344CB8AC3E}">
        <p14:creationId xmlns:p14="http://schemas.microsoft.com/office/powerpoint/2010/main" val="40927503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Population (n=15)</a:t>
            </a:r>
            <a:endParaRPr lang="en-US" dirty="0"/>
          </a:p>
        </p:txBody>
      </p:sp>
      <p:sp>
        <p:nvSpPr>
          <p:cNvPr id="4" name="Slide Number Placeholder 3"/>
          <p:cNvSpPr>
            <a:spLocks noGrp="1"/>
          </p:cNvSpPr>
          <p:nvPr>
            <p:ph type="sldNum" sz="quarter" idx="12"/>
          </p:nvPr>
        </p:nvSpPr>
        <p:spPr/>
        <p:txBody>
          <a:bodyPr/>
          <a:lstStyle/>
          <a:p>
            <a:fld id="{C7577BD8-4447-E942-8A40-5E6F9E51EB94}" type="slidenum">
              <a:rPr lang="en-US" smtClean="0"/>
              <a:t>7</a:t>
            </a:fld>
            <a:endParaRPr lang="en-US"/>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768065997"/>
              </p:ext>
            </p:extLst>
          </p:nvPr>
        </p:nvGraphicFramePr>
        <p:xfrm>
          <a:off x="457200" y="1763888"/>
          <a:ext cx="8229600" cy="4820077"/>
        </p:xfrm>
        <a:graphic>
          <a:graphicData uri="http://schemas.openxmlformats.org/drawingml/2006/table">
            <a:tbl>
              <a:tblPr firstRow="1" bandRow="1">
                <a:tableStyleId>{073A0DAA-6AF3-43AB-8588-CEC1D06C72B9}</a:tableStyleId>
              </a:tblPr>
              <a:tblGrid>
                <a:gridCol w="4114800"/>
                <a:gridCol w="4114800"/>
              </a:tblGrid>
              <a:tr h="635001">
                <a:tc>
                  <a:txBody>
                    <a:bodyPr/>
                    <a:lstStyle/>
                    <a:p>
                      <a:pPr algn="ctr"/>
                      <a:r>
                        <a:rPr lang="en-US" dirty="0" smtClean="0"/>
                        <a:t>Characteristics</a:t>
                      </a:r>
                      <a:endParaRPr lang="en-US" dirty="0"/>
                    </a:p>
                  </a:txBody>
                  <a:tcPr/>
                </a:tc>
                <a:tc>
                  <a:txBody>
                    <a:bodyPr/>
                    <a:lstStyle/>
                    <a:p>
                      <a:pPr algn="ctr"/>
                      <a:r>
                        <a:rPr lang="en-US" dirty="0" smtClean="0"/>
                        <a:t>Patients</a:t>
                      </a:r>
                      <a:endParaRPr lang="en-US" dirty="0"/>
                    </a:p>
                  </a:txBody>
                  <a:tcPr/>
                </a:tc>
              </a:tr>
              <a:tr h="597868">
                <a:tc>
                  <a:txBody>
                    <a:bodyPr/>
                    <a:lstStyle/>
                    <a:p>
                      <a:pPr algn="ctr"/>
                      <a:r>
                        <a:rPr lang="en-US" dirty="0" smtClean="0"/>
                        <a:t>Age</a:t>
                      </a:r>
                      <a:endParaRPr lang="en-US" dirty="0"/>
                    </a:p>
                  </a:txBody>
                  <a:tcPr/>
                </a:tc>
                <a:tc>
                  <a:txBody>
                    <a:bodyPr/>
                    <a:lstStyle/>
                    <a:p>
                      <a:pPr algn="ctr"/>
                      <a:r>
                        <a:rPr lang="en-US" dirty="0" smtClean="0"/>
                        <a:t>54.13 years</a:t>
                      </a:r>
                      <a:r>
                        <a:rPr lang="en-US" baseline="0" dirty="0" smtClean="0"/>
                        <a:t> old ( 22-80)</a:t>
                      </a:r>
                      <a:endParaRPr lang="en-US" dirty="0"/>
                    </a:p>
                  </a:txBody>
                  <a:tcPr/>
                </a:tc>
              </a:tr>
              <a:tr h="597868">
                <a:tc>
                  <a:txBody>
                    <a:bodyPr/>
                    <a:lstStyle/>
                    <a:p>
                      <a:pPr algn="ctr"/>
                      <a:r>
                        <a:rPr lang="en-US" dirty="0" smtClean="0"/>
                        <a:t>Marital status</a:t>
                      </a:r>
                      <a:endParaRPr lang="en-US" dirty="0"/>
                    </a:p>
                  </a:txBody>
                  <a:tcPr/>
                </a:tc>
                <a:tc>
                  <a:txBody>
                    <a:bodyPr/>
                    <a:lstStyle/>
                    <a:p>
                      <a:pPr algn="ctr"/>
                      <a:r>
                        <a:rPr lang="en-US" dirty="0" smtClean="0"/>
                        <a:t>Single : 12; couple: 3</a:t>
                      </a:r>
                      <a:endParaRPr lang="en-US" dirty="0"/>
                    </a:p>
                  </a:txBody>
                  <a:tcPr/>
                </a:tc>
              </a:tr>
              <a:tr h="597868">
                <a:tc>
                  <a:txBody>
                    <a:bodyPr/>
                    <a:lstStyle/>
                    <a:p>
                      <a:pPr algn="ctr"/>
                      <a:r>
                        <a:rPr lang="en-US" dirty="0" smtClean="0"/>
                        <a:t>Nationality</a:t>
                      </a:r>
                      <a:endParaRPr lang="en-US" dirty="0"/>
                    </a:p>
                  </a:txBody>
                  <a:tcPr/>
                </a:tc>
                <a:tc>
                  <a:txBody>
                    <a:bodyPr/>
                    <a:lstStyle/>
                    <a:p>
                      <a:pPr algn="ctr"/>
                      <a:r>
                        <a:rPr lang="en-US" dirty="0" smtClean="0"/>
                        <a:t>South</a:t>
                      </a:r>
                      <a:r>
                        <a:rPr lang="en-US" baseline="0" dirty="0" smtClean="0"/>
                        <a:t> America: 5; USA: 1; Europe: 9</a:t>
                      </a:r>
                      <a:endParaRPr lang="en-US" dirty="0"/>
                    </a:p>
                  </a:txBody>
                  <a:tcPr/>
                </a:tc>
              </a:tr>
              <a:tr h="597868">
                <a:tc>
                  <a:txBody>
                    <a:bodyPr/>
                    <a:lstStyle/>
                    <a:p>
                      <a:pPr algn="ctr"/>
                      <a:r>
                        <a:rPr lang="en-US" dirty="0" smtClean="0"/>
                        <a:t>Sexual</a:t>
                      </a:r>
                      <a:r>
                        <a:rPr lang="en-US" baseline="0" dirty="0" smtClean="0"/>
                        <a:t> </a:t>
                      </a:r>
                      <a:r>
                        <a:rPr lang="en-US" dirty="0" smtClean="0"/>
                        <a:t>Reassignment </a:t>
                      </a:r>
                      <a:endParaRPr lang="en-US" dirty="0"/>
                    </a:p>
                  </a:txBody>
                  <a:tcPr/>
                </a:tc>
                <a:tc>
                  <a:txBody>
                    <a:bodyPr/>
                    <a:lstStyle/>
                    <a:p>
                      <a:pPr algn="ctr"/>
                      <a:r>
                        <a:rPr lang="en-US" dirty="0" smtClean="0"/>
                        <a:t>6</a:t>
                      </a:r>
                      <a:endParaRPr lang="en-US" dirty="0"/>
                    </a:p>
                  </a:txBody>
                  <a:tcPr/>
                </a:tc>
              </a:tr>
              <a:tr h="597868">
                <a:tc>
                  <a:txBody>
                    <a:bodyPr/>
                    <a:lstStyle/>
                    <a:p>
                      <a:pPr algn="ctr"/>
                      <a:r>
                        <a:rPr lang="en-US" dirty="0" smtClean="0"/>
                        <a:t>Occupation</a:t>
                      </a:r>
                      <a:endParaRPr lang="en-US" dirty="0"/>
                    </a:p>
                  </a:txBody>
                  <a:tcPr/>
                </a:tc>
                <a:tc>
                  <a:txBody>
                    <a:bodyPr/>
                    <a:lstStyle/>
                    <a:p>
                      <a:pPr algn="ctr"/>
                      <a:r>
                        <a:rPr lang="en-US" dirty="0" smtClean="0"/>
                        <a:t>Retired: 3, In activity: </a:t>
                      </a:r>
                      <a:r>
                        <a:rPr lang="en-US" baseline="0" dirty="0" smtClean="0"/>
                        <a:t>12 </a:t>
                      </a:r>
                      <a:endParaRPr lang="en-US" dirty="0"/>
                    </a:p>
                  </a:txBody>
                  <a:tcPr/>
                </a:tc>
              </a:tr>
              <a:tr h="597868">
                <a:tc>
                  <a:txBody>
                    <a:bodyPr/>
                    <a:lstStyle/>
                    <a:p>
                      <a:pPr algn="ctr"/>
                      <a:r>
                        <a:rPr lang="en-US" dirty="0" smtClean="0"/>
                        <a:t>HIV status</a:t>
                      </a:r>
                      <a:r>
                        <a:rPr lang="en-US" baseline="0" dirty="0" smtClean="0"/>
                        <a:t> (positive)</a:t>
                      </a:r>
                      <a:endParaRPr lang="en-US" dirty="0"/>
                    </a:p>
                  </a:txBody>
                  <a:tcPr/>
                </a:tc>
                <a:tc>
                  <a:txBody>
                    <a:bodyPr/>
                    <a:lstStyle/>
                    <a:p>
                      <a:pPr algn="ctr"/>
                      <a:r>
                        <a:rPr lang="en-US" dirty="0" smtClean="0"/>
                        <a:t>7/15</a:t>
                      </a:r>
                      <a:endParaRPr lang="en-US" dirty="0"/>
                    </a:p>
                  </a:txBody>
                  <a:tcPr/>
                </a:tc>
              </a:tr>
              <a:tr h="597868">
                <a:tc>
                  <a:txBody>
                    <a:bodyPr/>
                    <a:lstStyle/>
                    <a:p>
                      <a:pPr algn="ctr"/>
                      <a:r>
                        <a:rPr lang="en-US" dirty="0" smtClean="0"/>
                        <a:t>Interview duration</a:t>
                      </a:r>
                      <a:endParaRPr lang="en-US" dirty="0"/>
                    </a:p>
                  </a:txBody>
                  <a:tcPr/>
                </a:tc>
                <a:tc>
                  <a:txBody>
                    <a:bodyPr/>
                    <a:lstStyle/>
                    <a:p>
                      <a:pPr algn="ctr"/>
                      <a:r>
                        <a:rPr lang="en-US" dirty="0" smtClean="0"/>
                        <a:t>62</a:t>
                      </a:r>
                      <a:r>
                        <a:rPr lang="en-US" baseline="0" dirty="0" smtClean="0"/>
                        <a:t> minutes</a:t>
                      </a:r>
                      <a:endParaRPr lang="en-US" dirty="0"/>
                    </a:p>
                  </a:txBody>
                  <a:tcPr/>
                </a:tc>
              </a:tr>
            </a:tbl>
          </a:graphicData>
        </a:graphic>
      </p:graphicFrame>
    </p:spTree>
    <p:extLst>
      <p:ext uri="{BB962C8B-B14F-4D97-AF65-F5344CB8AC3E}">
        <p14:creationId xmlns:p14="http://schemas.microsoft.com/office/powerpoint/2010/main" val="19641923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7148689" cy="1252728"/>
          </a:xfrm>
        </p:spPr>
        <p:txBody>
          <a:bodyPr/>
          <a:lstStyle/>
          <a:p>
            <a:r>
              <a:rPr lang="en-US" dirty="0" smtClean="0"/>
              <a:t>3 categories of obstacles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68651270"/>
              </p:ext>
            </p:extLst>
          </p:nvPr>
        </p:nvGraphicFramePr>
        <p:xfrm>
          <a:off x="457200" y="1775191"/>
          <a:ext cx="8229600" cy="46256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C7577BD8-4447-E942-8A40-5E6F9E51EB94}" type="slidenum">
              <a:rPr lang="en-US" smtClean="0"/>
              <a:t>8</a:t>
            </a:fld>
            <a:endParaRPr lang="en-US"/>
          </a:p>
        </p:txBody>
      </p:sp>
      <p:pic>
        <p:nvPicPr>
          <p:cNvPr id="6" name="Picture 5" descr="des mg paris 7.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34080" y="155448"/>
            <a:ext cx="1462747" cy="699771"/>
          </a:xfrm>
          <a:prstGeom prst="rect">
            <a:avLst/>
          </a:prstGeom>
        </p:spPr>
      </p:pic>
    </p:spTree>
    <p:extLst>
      <p:ext uri="{BB962C8B-B14F-4D97-AF65-F5344CB8AC3E}">
        <p14:creationId xmlns:p14="http://schemas.microsoft.com/office/powerpoint/2010/main" val="10232936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5384800" cy="1252728"/>
          </a:xfrm>
        </p:spPr>
        <p:txBody>
          <a:bodyPr/>
          <a:lstStyle/>
          <a:p>
            <a:r>
              <a:rPr lang="en-US" dirty="0" smtClean="0"/>
              <a:t>“Myself”</a:t>
            </a:r>
            <a:endParaRPr lang="en-US" dirty="0"/>
          </a:p>
        </p:txBody>
      </p:sp>
      <p:sp>
        <p:nvSpPr>
          <p:cNvPr id="4" name="Slide Number Placeholder 3"/>
          <p:cNvSpPr>
            <a:spLocks noGrp="1"/>
          </p:cNvSpPr>
          <p:nvPr>
            <p:ph type="sldNum" sz="quarter" idx="12"/>
          </p:nvPr>
        </p:nvSpPr>
        <p:spPr/>
        <p:txBody>
          <a:bodyPr/>
          <a:lstStyle/>
          <a:p>
            <a:fld id="{C7577BD8-4447-E942-8A40-5E6F9E51EB94}" type="slidenum">
              <a:rPr lang="en-US" smtClean="0"/>
              <a:t>9</a:t>
            </a:fld>
            <a:endParaRPr lang="en-US"/>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249255231"/>
              </p:ext>
            </p:extLst>
          </p:nvPr>
        </p:nvGraphicFramePr>
        <p:xfrm>
          <a:off x="-149578" y="970731"/>
          <a:ext cx="9293578" cy="56473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des mg paris 7.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34080" y="155448"/>
            <a:ext cx="1462747" cy="699771"/>
          </a:xfrm>
          <a:prstGeom prst="rect">
            <a:avLst/>
          </a:prstGeom>
        </p:spPr>
      </p:pic>
    </p:spTree>
    <p:extLst>
      <p:ext uri="{BB962C8B-B14F-4D97-AF65-F5344CB8AC3E}">
        <p14:creationId xmlns:p14="http://schemas.microsoft.com/office/powerpoint/2010/main" val="36048972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408176"/>
            <a:ext cx="8229600" cy="5343143"/>
          </a:xfrm>
        </p:spPr>
        <p:txBody>
          <a:bodyPr>
            <a:normAutofit lnSpcReduction="10000"/>
          </a:bodyPr>
          <a:lstStyle/>
          <a:p>
            <a:r>
              <a:rPr lang="en-US" sz="2000" i="1" dirty="0" smtClean="0"/>
              <a:t>Bad living conditions</a:t>
            </a:r>
          </a:p>
          <a:p>
            <a:endParaRPr lang="en-US" sz="2000" i="1" dirty="0" smtClean="0"/>
          </a:p>
          <a:p>
            <a:pPr marL="118872" indent="0">
              <a:buNone/>
            </a:pPr>
            <a:r>
              <a:rPr lang="en-US" sz="2000" i="1" dirty="0" smtClean="0"/>
              <a:t>“</a:t>
            </a:r>
            <a:r>
              <a:rPr lang="en-US" sz="2000" i="1" dirty="0"/>
              <a:t>among our population, it may happen that we go and practice with empty stomach, because of precarity… we are able to go out with nothing in the stomach</a:t>
            </a:r>
            <a:r>
              <a:rPr lang="en-US" sz="2000" i="1" dirty="0" smtClean="0"/>
              <a:t>” (P5)</a:t>
            </a:r>
          </a:p>
          <a:p>
            <a:pPr marL="118872" indent="0">
              <a:buNone/>
            </a:pPr>
            <a:endParaRPr lang="en-US" sz="2000" i="1" dirty="0" smtClean="0"/>
          </a:p>
          <a:p>
            <a:r>
              <a:rPr lang="en-GB" sz="2000" dirty="0" smtClean="0"/>
              <a:t>HIV</a:t>
            </a:r>
          </a:p>
          <a:p>
            <a:endParaRPr lang="en-GB" sz="2000" dirty="0"/>
          </a:p>
          <a:p>
            <a:pPr marL="118872" indent="0">
              <a:buNone/>
            </a:pPr>
            <a:r>
              <a:rPr lang="en-US" sz="2000" i="1" dirty="0" smtClean="0"/>
              <a:t>“So</a:t>
            </a:r>
            <a:r>
              <a:rPr lang="en-US" sz="2000" i="1" dirty="0"/>
              <a:t>, I don’t know if it is because our first contact with the disease was very brutal but we live in the fear.  Anytime we get something wrong we think  “it’s the end, it’s coming back”, between the girls we way “the baby is waking </a:t>
            </a:r>
            <a:r>
              <a:rPr lang="en-US" sz="2000" i="1" dirty="0" smtClean="0"/>
              <a:t>up””</a:t>
            </a:r>
            <a:r>
              <a:rPr lang="en-US" sz="2000" i="1" dirty="0"/>
              <a:t>(P5</a:t>
            </a:r>
            <a:r>
              <a:rPr lang="en-US" sz="2000" i="1" dirty="0" smtClean="0"/>
              <a:t>)</a:t>
            </a:r>
          </a:p>
          <a:p>
            <a:pPr marL="118872" indent="0">
              <a:buNone/>
            </a:pPr>
            <a:endParaRPr lang="en-GB" sz="2000" dirty="0"/>
          </a:p>
          <a:p>
            <a:pPr marL="118872" indent="0">
              <a:buNone/>
            </a:pPr>
            <a:r>
              <a:rPr lang="en-US" sz="2000" i="1" dirty="0" smtClean="0"/>
              <a:t>“and </a:t>
            </a:r>
            <a:r>
              <a:rPr lang="en-US" sz="2000" i="1" dirty="0"/>
              <a:t>then, in the pool, with wet hair, I’m always scared to get sick, to get a cold. I have all the good reasons. I am very sensitive to the others staring at me. And AIDS… it just got even worse with it…because in plus I get the “she’s Trans”-look and “she is sick”. That a lot for one person you know</a:t>
            </a:r>
            <a:r>
              <a:rPr lang="en-US" sz="2000" i="1" dirty="0" smtClean="0"/>
              <a:t>…” </a:t>
            </a:r>
            <a:r>
              <a:rPr lang="fr-FR" sz="2000" i="1" dirty="0"/>
              <a:t>(P1)</a:t>
            </a:r>
            <a:endParaRPr lang="en-GB" sz="2000" i="1" dirty="0"/>
          </a:p>
          <a:p>
            <a:endParaRPr lang="en-GB" dirty="0"/>
          </a:p>
          <a:p>
            <a:endParaRPr lang="en-US" dirty="0"/>
          </a:p>
        </p:txBody>
      </p:sp>
      <p:sp>
        <p:nvSpPr>
          <p:cNvPr id="4" name="Slide Number Placeholder 3"/>
          <p:cNvSpPr>
            <a:spLocks noGrp="1"/>
          </p:cNvSpPr>
          <p:nvPr>
            <p:ph type="sldNum" sz="quarter" idx="12"/>
          </p:nvPr>
        </p:nvSpPr>
        <p:spPr/>
        <p:txBody>
          <a:bodyPr/>
          <a:lstStyle/>
          <a:p>
            <a:fld id="{C7577BD8-4447-E942-8A40-5E6F9E51EB94}" type="slidenum">
              <a:rPr lang="en-US" smtClean="0"/>
              <a:t>10</a:t>
            </a:fld>
            <a:endParaRPr lang="en-US"/>
          </a:p>
        </p:txBody>
      </p:sp>
    </p:spTree>
    <p:extLst>
      <p:ext uri="{BB962C8B-B14F-4D97-AF65-F5344CB8AC3E}">
        <p14:creationId xmlns:p14="http://schemas.microsoft.com/office/powerpoint/2010/main" val="22333668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“Myself”</a:t>
            </a:r>
            <a:endParaRPr lang="en-US" dirty="0"/>
          </a:p>
        </p:txBody>
      </p:sp>
      <p:sp>
        <p:nvSpPr>
          <p:cNvPr id="3" name="Content Placeholder 2"/>
          <p:cNvSpPr>
            <a:spLocks noGrp="1"/>
          </p:cNvSpPr>
          <p:nvPr>
            <p:ph idx="1"/>
          </p:nvPr>
        </p:nvSpPr>
        <p:spPr>
          <a:xfrm>
            <a:off x="127000" y="1408176"/>
            <a:ext cx="8559800" cy="4792133"/>
          </a:xfrm>
        </p:spPr>
        <p:txBody>
          <a:bodyPr>
            <a:noAutofit/>
          </a:bodyPr>
          <a:lstStyle/>
          <a:p>
            <a:r>
              <a:rPr lang="fr-FR" sz="1600" dirty="0" smtClean="0"/>
              <a:t>Depression:</a:t>
            </a:r>
            <a:r>
              <a:rPr lang="fr-FR" sz="1600" i="1" dirty="0"/>
              <a:t> </a:t>
            </a:r>
            <a:endParaRPr lang="en-GB" sz="1600" dirty="0"/>
          </a:p>
          <a:p>
            <a:pPr marL="118872" indent="0">
              <a:buNone/>
            </a:pPr>
            <a:endParaRPr lang="fr-FR" sz="1600" i="1" dirty="0" smtClean="0"/>
          </a:p>
          <a:p>
            <a:pPr marL="118872" indent="0">
              <a:buNone/>
            </a:pPr>
            <a:r>
              <a:rPr lang="fr-FR" sz="1600" i="1" dirty="0" smtClean="0"/>
              <a:t>«</a:t>
            </a:r>
            <a:r>
              <a:rPr lang="fr-FR" sz="1600" i="1" dirty="0"/>
              <a:t> I’m kind of getting out of it right now but I got into a very severe depression. One year ago, my sister comited suicide so you know, I’m just not very into it right now ». </a:t>
            </a:r>
            <a:r>
              <a:rPr lang="fr-FR" sz="1600" i="1" dirty="0" smtClean="0"/>
              <a:t>(P1)</a:t>
            </a:r>
            <a:endParaRPr lang="en-GB" sz="1600" dirty="0"/>
          </a:p>
          <a:p>
            <a:pPr marL="118872" indent="0">
              <a:buNone/>
            </a:pPr>
            <a:r>
              <a:rPr lang="en-US" sz="1600" dirty="0"/>
              <a:t> </a:t>
            </a:r>
            <a:endParaRPr lang="en-GB" sz="1600" dirty="0"/>
          </a:p>
          <a:p>
            <a:r>
              <a:rPr lang="fr-FR" sz="1600" dirty="0" smtClean="0"/>
              <a:t>Hormones: </a:t>
            </a:r>
          </a:p>
          <a:p>
            <a:endParaRPr lang="en-GB" sz="1600" dirty="0"/>
          </a:p>
          <a:p>
            <a:pPr marL="118872" indent="0">
              <a:buNone/>
            </a:pPr>
            <a:r>
              <a:rPr lang="fr-FR" sz="1600" i="1" dirty="0"/>
              <a:t>« Tears explosions that are coming out of the blue, I don’t no why. You’re down in the dumps for a few minutes and then it gets better. </a:t>
            </a:r>
            <a:r>
              <a:rPr lang="fr-FR" sz="1600" i="1" dirty="0" smtClean="0"/>
              <a:t>»</a:t>
            </a:r>
            <a:endParaRPr lang="en-GB" sz="1600" dirty="0"/>
          </a:p>
          <a:p>
            <a:pPr marL="118872" indent="0">
              <a:buNone/>
            </a:pPr>
            <a:r>
              <a:rPr lang="en-US" sz="1600" i="1" dirty="0" smtClean="0"/>
              <a:t>“</a:t>
            </a:r>
            <a:r>
              <a:rPr lang="en-US" sz="1600" i="1" dirty="0"/>
              <a:t>… Hormones make me sick in my stomach</a:t>
            </a:r>
            <a:r>
              <a:rPr lang="en-US" sz="1600" i="1" dirty="0" smtClean="0"/>
              <a:t>” (E9)</a:t>
            </a:r>
            <a:endParaRPr lang="en-GB" sz="1600" dirty="0"/>
          </a:p>
          <a:p>
            <a:pPr marL="118872" indent="0">
              <a:buNone/>
            </a:pPr>
            <a:endParaRPr lang="en-US" sz="1600" dirty="0"/>
          </a:p>
          <a:p>
            <a:pPr marL="118872" indent="0">
              <a:buNone/>
            </a:pPr>
            <a:r>
              <a:rPr lang="en-US" sz="1600" dirty="0"/>
              <a:t> </a:t>
            </a:r>
            <a:endParaRPr lang="en-GB" sz="1600" dirty="0"/>
          </a:p>
          <a:p>
            <a:r>
              <a:rPr lang="fr-FR" sz="1600" dirty="0" smtClean="0"/>
              <a:t>Bad surgery outcomes</a:t>
            </a:r>
            <a:endParaRPr lang="en-GB" sz="1600" dirty="0"/>
          </a:p>
          <a:p>
            <a:pPr marL="118872" indent="0">
              <a:buNone/>
            </a:pPr>
            <a:endParaRPr lang="en-US" sz="1600" dirty="0"/>
          </a:p>
          <a:p>
            <a:pPr marL="118872" indent="0">
              <a:buNone/>
            </a:pPr>
            <a:r>
              <a:rPr lang="en-US" sz="1600" i="1" dirty="0" smtClean="0"/>
              <a:t>“</a:t>
            </a:r>
            <a:r>
              <a:rPr lang="en-US" sz="1600" i="1" dirty="0"/>
              <a:t>So… it’s true, I had surgeries done and with esthetic surgeries and then when I play basketball, I needa be very careful, because I have breast implants and they might move sometime, get muscle tears. Once you have the surgeries done, you’re not disabled but… you have not what we call a “normal body”. Then I had silicone injected in my buttock –which I regret-, I’ve got fears, I needa be careful. When I don’t wear my support stocking, I’m a mess. I’ve got pain in my whole body, I have the feeling that everything is moving inside. It’s the same with violent sports like fighting sports. You can always get hit, it can be hard..</a:t>
            </a:r>
            <a:r>
              <a:rPr lang="en-US" sz="1600" i="1" dirty="0" smtClean="0"/>
              <a:t>”</a:t>
            </a:r>
            <a:r>
              <a:rPr lang="en-GB" sz="1600" dirty="0"/>
              <a:t> </a:t>
            </a:r>
            <a:r>
              <a:rPr lang="en-US" sz="1600" i="1" dirty="0" smtClean="0"/>
              <a:t>(</a:t>
            </a:r>
            <a:r>
              <a:rPr lang="en-US" sz="1600" i="1" dirty="0"/>
              <a:t>P4)</a:t>
            </a:r>
            <a:endParaRPr lang="en-GB" sz="1600" dirty="0"/>
          </a:p>
          <a:p>
            <a:endParaRPr lang="en-US" sz="1600" dirty="0"/>
          </a:p>
        </p:txBody>
      </p:sp>
      <p:sp>
        <p:nvSpPr>
          <p:cNvPr id="4" name="Slide Number Placeholder 3"/>
          <p:cNvSpPr>
            <a:spLocks noGrp="1"/>
          </p:cNvSpPr>
          <p:nvPr>
            <p:ph type="sldNum" sz="quarter" idx="12"/>
          </p:nvPr>
        </p:nvSpPr>
        <p:spPr/>
        <p:txBody>
          <a:bodyPr/>
          <a:lstStyle/>
          <a:p>
            <a:fld id="{C7577BD8-4447-E942-8A40-5E6F9E51EB94}" type="slidenum">
              <a:rPr lang="en-US" smtClean="0"/>
              <a:t>11</a:t>
            </a:fld>
            <a:endParaRPr lang="en-US"/>
          </a:p>
        </p:txBody>
      </p:sp>
    </p:spTree>
    <p:extLst>
      <p:ext uri="{BB962C8B-B14F-4D97-AF65-F5344CB8AC3E}">
        <p14:creationId xmlns:p14="http://schemas.microsoft.com/office/powerpoint/2010/main" val="29341654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4291"/>
            <a:ext cx="5060244" cy="1252728"/>
          </a:xfrm>
        </p:spPr>
        <p:txBody>
          <a:bodyPr/>
          <a:lstStyle/>
          <a:p>
            <a:r>
              <a:rPr lang="en-US" dirty="0" smtClean="0"/>
              <a:t>“Myself”</a:t>
            </a:r>
            <a:endParaRPr lang="en-US" dirty="0"/>
          </a:p>
        </p:txBody>
      </p:sp>
      <p:sp>
        <p:nvSpPr>
          <p:cNvPr id="4" name="Slide Number Placeholder 3"/>
          <p:cNvSpPr>
            <a:spLocks noGrp="1"/>
          </p:cNvSpPr>
          <p:nvPr>
            <p:ph type="sldNum" sz="quarter" idx="12"/>
          </p:nvPr>
        </p:nvSpPr>
        <p:spPr/>
        <p:txBody>
          <a:bodyPr/>
          <a:lstStyle/>
          <a:p>
            <a:fld id="{C7577BD8-4447-E942-8A40-5E6F9E51EB94}" type="slidenum">
              <a:rPr lang="en-US" smtClean="0"/>
              <a:t>12</a:t>
            </a:fld>
            <a:endParaRPr lang="en-US"/>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2960315913"/>
              </p:ext>
            </p:extLst>
          </p:nvPr>
        </p:nvGraphicFramePr>
        <p:xfrm>
          <a:off x="127000" y="1100667"/>
          <a:ext cx="8686800" cy="56506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des mg paris 7.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34080" y="155448"/>
            <a:ext cx="1462747" cy="699771"/>
          </a:xfrm>
          <a:prstGeom prst="rect">
            <a:avLst/>
          </a:prstGeom>
        </p:spPr>
      </p:pic>
    </p:spTree>
    <p:extLst>
      <p:ext uri="{BB962C8B-B14F-4D97-AF65-F5344CB8AC3E}">
        <p14:creationId xmlns:p14="http://schemas.microsoft.com/office/powerpoint/2010/main" val="40811376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“Myself”</a:t>
            </a:r>
            <a:endParaRPr lang="en-US" dirty="0"/>
          </a:p>
        </p:txBody>
      </p:sp>
      <p:sp>
        <p:nvSpPr>
          <p:cNvPr id="3" name="Content Placeholder 2"/>
          <p:cNvSpPr>
            <a:spLocks noGrp="1"/>
          </p:cNvSpPr>
          <p:nvPr>
            <p:ph idx="1"/>
          </p:nvPr>
        </p:nvSpPr>
        <p:spPr/>
        <p:txBody>
          <a:bodyPr>
            <a:noAutofit/>
          </a:bodyPr>
          <a:lstStyle/>
          <a:p>
            <a:r>
              <a:rPr lang="fr-FR" sz="2400" i="1" dirty="0"/>
              <a:t>« I was scared that a physical activity made my muscles bigger </a:t>
            </a:r>
            <a:r>
              <a:rPr lang="fr-FR" sz="2400" i="1" dirty="0" smtClean="0"/>
              <a:t>»</a:t>
            </a:r>
            <a:r>
              <a:rPr lang="en-GB" sz="2400" dirty="0"/>
              <a:t> </a:t>
            </a:r>
            <a:r>
              <a:rPr lang="en-GB" sz="2400" dirty="0" smtClean="0"/>
              <a:t>(</a:t>
            </a:r>
            <a:r>
              <a:rPr lang="fr-FR" sz="2400" dirty="0" smtClean="0"/>
              <a:t>P11)</a:t>
            </a:r>
          </a:p>
          <a:p>
            <a:pPr marL="118872" indent="0">
              <a:buNone/>
            </a:pPr>
            <a:endParaRPr lang="en-GB" sz="2400" dirty="0"/>
          </a:p>
          <a:p>
            <a:r>
              <a:rPr lang="fr-FR" sz="2400" i="1" dirty="0"/>
              <a:t>« So we always wonder can I take off my clothes with this body, I have not had the surgery yet</a:t>
            </a:r>
            <a:r>
              <a:rPr lang="en-US" sz="2400" i="1" dirty="0"/>
              <a:t>…</a:t>
            </a:r>
            <a:r>
              <a:rPr lang="fr-FR" sz="2400" i="1" dirty="0"/>
              <a:t> » </a:t>
            </a:r>
            <a:r>
              <a:rPr lang="fr-FR" sz="2400" dirty="0"/>
              <a:t>(P8)</a:t>
            </a:r>
            <a:endParaRPr lang="en-GB" sz="2400" dirty="0"/>
          </a:p>
          <a:p>
            <a:endParaRPr lang="en-GB" sz="2400" dirty="0"/>
          </a:p>
          <a:p>
            <a:r>
              <a:rPr lang="fr-FR" sz="2400" i="1" dirty="0" smtClean="0"/>
              <a:t>« the </a:t>
            </a:r>
            <a:r>
              <a:rPr lang="fr-FR" sz="2400" i="1" dirty="0"/>
              <a:t>bathing suite, you have to hide it, you have to find the right outfil, it has to hide the sex, so that no one notices the volume, the shape. It is very important</a:t>
            </a:r>
            <a:r>
              <a:rPr lang="fr-FR" sz="2400" i="1" dirty="0" smtClean="0"/>
              <a:t>. » </a:t>
            </a:r>
            <a:r>
              <a:rPr lang="en-GB" sz="2400" dirty="0"/>
              <a:t>(</a:t>
            </a:r>
            <a:r>
              <a:rPr lang="fr-FR" sz="2400" dirty="0" smtClean="0"/>
              <a:t>E7)</a:t>
            </a:r>
            <a:endParaRPr lang="en-GB" sz="2400" dirty="0"/>
          </a:p>
          <a:p>
            <a:endParaRPr lang="en-US" sz="2400" dirty="0"/>
          </a:p>
        </p:txBody>
      </p:sp>
      <p:sp>
        <p:nvSpPr>
          <p:cNvPr id="4" name="Slide Number Placeholder 3"/>
          <p:cNvSpPr>
            <a:spLocks noGrp="1"/>
          </p:cNvSpPr>
          <p:nvPr>
            <p:ph type="sldNum" sz="quarter" idx="12"/>
          </p:nvPr>
        </p:nvSpPr>
        <p:spPr/>
        <p:txBody>
          <a:bodyPr/>
          <a:lstStyle/>
          <a:p>
            <a:fld id="{C7577BD8-4447-E942-8A40-5E6F9E51EB94}" type="slidenum">
              <a:rPr lang="en-US" smtClean="0"/>
              <a:t>13</a:t>
            </a:fld>
            <a:endParaRPr lang="en-US"/>
          </a:p>
        </p:txBody>
      </p:sp>
    </p:spTree>
    <p:extLst>
      <p:ext uri="{BB962C8B-B14F-4D97-AF65-F5344CB8AC3E}">
        <p14:creationId xmlns:p14="http://schemas.microsoft.com/office/powerpoint/2010/main" val="23824480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144271"/>
            <a:ext cx="5681133" cy="1252728"/>
          </a:xfrm>
        </p:spPr>
        <p:txBody>
          <a:bodyPr/>
          <a:lstStyle/>
          <a:p>
            <a:r>
              <a:rPr lang="en-US" dirty="0" smtClean="0"/>
              <a:t>“The Other”</a:t>
            </a:r>
            <a:endParaRPr lang="en-US" dirty="0"/>
          </a:p>
        </p:txBody>
      </p:sp>
      <p:sp>
        <p:nvSpPr>
          <p:cNvPr id="4" name="Slide Number Placeholder 3"/>
          <p:cNvSpPr>
            <a:spLocks noGrp="1"/>
          </p:cNvSpPr>
          <p:nvPr>
            <p:ph type="sldNum" sz="quarter" idx="12"/>
          </p:nvPr>
        </p:nvSpPr>
        <p:spPr/>
        <p:txBody>
          <a:bodyPr/>
          <a:lstStyle/>
          <a:p>
            <a:fld id="{C7577BD8-4447-E942-8A40-5E6F9E51EB94}" type="slidenum">
              <a:rPr lang="en-US" smtClean="0"/>
              <a:t>14</a:t>
            </a:fld>
            <a:endParaRPr lang="en-US"/>
          </a:p>
        </p:txBody>
      </p:sp>
      <p:pic>
        <p:nvPicPr>
          <p:cNvPr id="10" name="Picture 9" descr="des mg paris 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4080" y="155448"/>
            <a:ext cx="1462747" cy="699771"/>
          </a:xfrm>
          <a:prstGeom prst="rect">
            <a:avLst/>
          </a:prstGeom>
        </p:spPr>
      </p:pic>
      <p:graphicFrame>
        <p:nvGraphicFramePr>
          <p:cNvPr id="3" name="Diagram 2"/>
          <p:cNvGraphicFramePr/>
          <p:nvPr>
            <p:extLst>
              <p:ext uri="{D42A27DB-BD31-4B8C-83A1-F6EECF244321}">
                <p14:modId xmlns:p14="http://schemas.microsoft.com/office/powerpoint/2010/main" val="1422312595"/>
              </p:ext>
            </p:extLst>
          </p:nvPr>
        </p:nvGraphicFramePr>
        <p:xfrm>
          <a:off x="152401" y="1396999"/>
          <a:ext cx="8991599" cy="53543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Content Placeholder 4"/>
          <p:cNvSpPr>
            <a:spLocks noGrp="1"/>
          </p:cNvSpPr>
          <p:nvPr>
            <p:ph idx="1"/>
          </p:nvPr>
        </p:nvSpPr>
        <p:spPr/>
        <p:txBody>
          <a:bodyPr/>
          <a:lstStyle/>
          <a:p>
            <a:endParaRPr lang="en-US"/>
          </a:p>
        </p:txBody>
      </p:sp>
    </p:spTree>
    <p:extLst>
      <p:ext uri="{BB962C8B-B14F-4D97-AF65-F5344CB8AC3E}">
        <p14:creationId xmlns:p14="http://schemas.microsoft.com/office/powerpoint/2010/main" val="10452685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others</a:t>
            </a:r>
            <a:endParaRPr lang="en-US" dirty="0"/>
          </a:p>
        </p:txBody>
      </p:sp>
      <p:sp>
        <p:nvSpPr>
          <p:cNvPr id="3" name="Content Placeholder 2"/>
          <p:cNvSpPr>
            <a:spLocks noGrp="1"/>
          </p:cNvSpPr>
          <p:nvPr>
            <p:ph idx="1"/>
          </p:nvPr>
        </p:nvSpPr>
        <p:spPr/>
        <p:txBody>
          <a:bodyPr>
            <a:normAutofit fontScale="70000" lnSpcReduction="20000"/>
          </a:bodyPr>
          <a:lstStyle/>
          <a:p>
            <a:r>
              <a:rPr lang="fr-FR" i="1" dirty="0" smtClean="0"/>
              <a:t>«</a:t>
            </a:r>
            <a:r>
              <a:rPr lang="fr-FR" i="1" dirty="0"/>
              <a:t> You know, the other day, we went and practice with G. some guys arrived saying that they had booked the spot already</a:t>
            </a:r>
            <a:r>
              <a:rPr lang="en-US" i="1" dirty="0"/>
              <a:t>…</a:t>
            </a:r>
            <a:r>
              <a:rPr lang="fr-FR" i="1" dirty="0"/>
              <a:t> they asked us to leave. We said « sir, it</a:t>
            </a:r>
            <a:r>
              <a:rPr lang="en-US" i="1" dirty="0"/>
              <a:t>’</a:t>
            </a:r>
            <a:r>
              <a:rPr lang="fr-FR" i="1" dirty="0"/>
              <a:t>s a public area. There is no one else for the </a:t>
            </a:r>
            <a:r>
              <a:rPr lang="fr-FR" i="1" dirty="0" smtClean="0"/>
              <a:t>moment ». </a:t>
            </a:r>
            <a:r>
              <a:rPr lang="fr-FR" i="1" dirty="0"/>
              <a:t>They said « get out of here you bitches » and they started to get into a fight with us. That was awful. </a:t>
            </a:r>
            <a:r>
              <a:rPr lang="fr-FR" i="1" dirty="0" smtClean="0"/>
              <a:t>» (</a:t>
            </a:r>
            <a:r>
              <a:rPr lang="fr-FR" dirty="0" smtClean="0"/>
              <a:t>P5)</a:t>
            </a:r>
            <a:endParaRPr lang="en-GB" dirty="0"/>
          </a:p>
          <a:p>
            <a:pPr marL="118872" indent="0">
              <a:buNone/>
            </a:pPr>
            <a:endParaRPr lang="en-GB" dirty="0" smtClean="0"/>
          </a:p>
          <a:p>
            <a:pPr marL="118872" indent="0">
              <a:buNone/>
            </a:pPr>
            <a:endParaRPr lang="en-GB" dirty="0"/>
          </a:p>
          <a:p>
            <a:r>
              <a:rPr lang="fr-FR" i="1" dirty="0"/>
              <a:t>« Yes, of course, if you don</a:t>
            </a:r>
            <a:r>
              <a:rPr lang="en-US" i="1" dirty="0"/>
              <a:t>’</a:t>
            </a:r>
            <a:r>
              <a:rPr lang="fr-FR" i="1" dirty="0"/>
              <a:t>t pass, you expose yourself to anything. This is the very big deal</a:t>
            </a:r>
            <a:r>
              <a:rPr lang="en-US" i="1" dirty="0"/>
              <a:t>…</a:t>
            </a:r>
            <a:r>
              <a:rPr lang="fr-FR" i="1" dirty="0"/>
              <a:t>.can you imagine, if you don</a:t>
            </a:r>
            <a:r>
              <a:rPr lang="en-US" i="1" dirty="0"/>
              <a:t>’</a:t>
            </a:r>
            <a:r>
              <a:rPr lang="fr-FR" i="1" dirty="0"/>
              <a:t>t pass, people saying « it</a:t>
            </a:r>
            <a:r>
              <a:rPr lang="en-US" i="1" dirty="0"/>
              <a:t>’</a:t>
            </a:r>
            <a:r>
              <a:rPr lang="fr-FR" i="1" dirty="0"/>
              <a:t>s a man, what is this man doing in the ladies room ? ». yes, it</a:t>
            </a:r>
            <a:r>
              <a:rPr lang="en-US" i="1" dirty="0"/>
              <a:t>’</a:t>
            </a:r>
            <a:r>
              <a:rPr lang="fr-FR" i="1" dirty="0"/>
              <a:t>s normal. It</a:t>
            </a:r>
            <a:r>
              <a:rPr lang="en-US" i="1" dirty="0"/>
              <a:t>’</a:t>
            </a:r>
            <a:r>
              <a:rPr lang="fr-FR" i="1" dirty="0"/>
              <a:t>s a normal reaction. It may not me nice or anything but it</a:t>
            </a:r>
            <a:r>
              <a:rPr lang="en-US" i="1" dirty="0"/>
              <a:t>’</a:t>
            </a:r>
            <a:r>
              <a:rPr lang="fr-FR" i="1" dirty="0"/>
              <a:t>s understandable. The others should never expose themselves to this. This is so imprudent</a:t>
            </a:r>
            <a:r>
              <a:rPr lang="fr-FR" i="1" dirty="0" smtClean="0"/>
              <a:t>» (</a:t>
            </a:r>
            <a:r>
              <a:rPr lang="fr-FR" dirty="0" smtClean="0"/>
              <a:t>P11)</a:t>
            </a:r>
            <a:endParaRPr lang="en-GB" dirty="0"/>
          </a:p>
          <a:p>
            <a:pPr marL="118872" indent="0">
              <a:buNone/>
            </a:pPr>
            <a:r>
              <a:rPr lang="fr-FR" dirty="0"/>
              <a:t> </a:t>
            </a:r>
            <a:endParaRPr lang="en-GB" dirty="0"/>
          </a:p>
          <a:p>
            <a:endParaRPr lang="en-US" dirty="0"/>
          </a:p>
        </p:txBody>
      </p:sp>
      <p:sp>
        <p:nvSpPr>
          <p:cNvPr id="4" name="Slide Number Placeholder 3"/>
          <p:cNvSpPr>
            <a:spLocks noGrp="1"/>
          </p:cNvSpPr>
          <p:nvPr>
            <p:ph type="sldNum" sz="quarter" idx="12"/>
          </p:nvPr>
        </p:nvSpPr>
        <p:spPr/>
        <p:txBody>
          <a:bodyPr/>
          <a:lstStyle/>
          <a:p>
            <a:fld id="{C7577BD8-4447-E942-8A40-5E6F9E51EB94}" type="slidenum">
              <a:rPr lang="en-US" smtClean="0"/>
              <a:t>15</a:t>
            </a:fld>
            <a:endParaRPr lang="en-US"/>
          </a:p>
        </p:txBody>
      </p:sp>
      <p:pic>
        <p:nvPicPr>
          <p:cNvPr id="5" name="Picture 4" descr="des mg paris 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4080" y="155448"/>
            <a:ext cx="1462747" cy="699771"/>
          </a:xfrm>
          <a:prstGeom prst="rect">
            <a:avLst/>
          </a:prstGeom>
        </p:spPr>
      </p:pic>
    </p:spTree>
    <p:extLst>
      <p:ext uri="{BB962C8B-B14F-4D97-AF65-F5344CB8AC3E}">
        <p14:creationId xmlns:p14="http://schemas.microsoft.com/office/powerpoint/2010/main" val="16793342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others</a:t>
            </a:r>
            <a:endParaRPr lang="en-US" dirty="0"/>
          </a:p>
        </p:txBody>
      </p:sp>
      <p:sp>
        <p:nvSpPr>
          <p:cNvPr id="3" name="Content Placeholder 2"/>
          <p:cNvSpPr>
            <a:spLocks noGrp="1"/>
          </p:cNvSpPr>
          <p:nvPr>
            <p:ph idx="1"/>
          </p:nvPr>
        </p:nvSpPr>
        <p:spPr>
          <a:xfrm>
            <a:off x="457200" y="1775191"/>
            <a:ext cx="8229600" cy="5082809"/>
          </a:xfrm>
        </p:spPr>
        <p:txBody>
          <a:bodyPr>
            <a:normAutofit/>
          </a:bodyPr>
          <a:lstStyle/>
          <a:p>
            <a:r>
              <a:rPr lang="fr-FR" sz="2400" dirty="0"/>
              <a:t> </a:t>
            </a:r>
            <a:r>
              <a:rPr lang="fr-FR" sz="2400" i="1" dirty="0" smtClean="0"/>
              <a:t>«</a:t>
            </a:r>
            <a:r>
              <a:rPr lang="fr-FR" sz="2400" i="1" dirty="0"/>
              <a:t> Me, I know I « pass » at 80% (</a:t>
            </a:r>
            <a:r>
              <a:rPr lang="en-US" sz="2400" i="1" dirty="0"/>
              <a:t>…</a:t>
            </a:r>
            <a:r>
              <a:rPr lang="fr-FR" sz="2400" i="1" dirty="0"/>
              <a:t>) but the other 20% it</a:t>
            </a:r>
            <a:r>
              <a:rPr lang="en-US" sz="2400" i="1" dirty="0"/>
              <a:t>’</a:t>
            </a:r>
            <a:r>
              <a:rPr lang="fr-FR" sz="2400" i="1" dirty="0"/>
              <a:t>s a very big deal. 20% may be nothing compared to the other Trans. Some « pass » at 50% only or others that are just transitionning and that is scary, I get that. But the pain, inside, it is the same. It</a:t>
            </a:r>
            <a:r>
              <a:rPr lang="en-US" sz="2400" i="1" dirty="0"/>
              <a:t>’</a:t>
            </a:r>
            <a:r>
              <a:rPr lang="fr-FR" sz="2400" i="1" dirty="0"/>
              <a:t>s not because it is only 20% that it feels good in the locker rooms. It</a:t>
            </a:r>
            <a:r>
              <a:rPr lang="en-US" sz="2400" i="1" dirty="0"/>
              <a:t>’</a:t>
            </a:r>
            <a:r>
              <a:rPr lang="fr-FR" sz="2400" i="1" dirty="0"/>
              <a:t>s definitely not my thing though. </a:t>
            </a:r>
            <a:r>
              <a:rPr lang="fr-FR" sz="2400" i="1" dirty="0" smtClean="0"/>
              <a:t>»</a:t>
            </a:r>
            <a:r>
              <a:rPr lang="en-GB" sz="2400" dirty="0" smtClean="0"/>
              <a:t> (</a:t>
            </a:r>
            <a:r>
              <a:rPr lang="fr-FR" sz="2400" i="1" dirty="0" smtClean="0"/>
              <a:t>P4)</a:t>
            </a:r>
            <a:endParaRPr lang="en-GB" sz="2400" dirty="0"/>
          </a:p>
          <a:p>
            <a:pPr marL="118872" indent="0">
              <a:buNone/>
            </a:pPr>
            <a:r>
              <a:rPr lang="fr-FR" sz="2400" dirty="0"/>
              <a:t> </a:t>
            </a:r>
            <a:endParaRPr lang="en-GB" sz="2400" dirty="0"/>
          </a:p>
          <a:p>
            <a:r>
              <a:rPr lang="fr-FR" sz="2400" i="1" dirty="0"/>
              <a:t>« My age, my aging. It</a:t>
            </a:r>
            <a:r>
              <a:rPr lang="en-US" sz="2400" i="1" dirty="0"/>
              <a:t>’</a:t>
            </a:r>
            <a:r>
              <a:rPr lang="fr-FR" sz="2400" i="1" dirty="0"/>
              <a:t>s enough already that I show my face, my hands. I</a:t>
            </a:r>
            <a:r>
              <a:rPr lang="en-US" sz="2400" i="1" dirty="0"/>
              <a:t>’</a:t>
            </a:r>
            <a:r>
              <a:rPr lang="fr-FR" sz="2400" i="1" dirty="0"/>
              <a:t>m not gonna show my body ! It</a:t>
            </a:r>
            <a:r>
              <a:rPr lang="en-US" sz="2400" i="1" dirty="0"/>
              <a:t>’</a:t>
            </a:r>
            <a:r>
              <a:rPr lang="fr-FR" sz="2400" i="1" dirty="0"/>
              <a:t>s enough </a:t>
            </a:r>
            <a:r>
              <a:rPr lang="fr-FR" sz="2400" i="1" dirty="0" smtClean="0"/>
              <a:t>» (E11)</a:t>
            </a:r>
          </a:p>
          <a:p>
            <a:endParaRPr lang="en-GB" sz="2400" dirty="0"/>
          </a:p>
          <a:p>
            <a:endParaRPr lang="en-US" sz="2400" dirty="0"/>
          </a:p>
        </p:txBody>
      </p:sp>
      <p:sp>
        <p:nvSpPr>
          <p:cNvPr id="4" name="Slide Number Placeholder 3"/>
          <p:cNvSpPr>
            <a:spLocks noGrp="1"/>
          </p:cNvSpPr>
          <p:nvPr>
            <p:ph type="sldNum" sz="quarter" idx="12"/>
          </p:nvPr>
        </p:nvSpPr>
        <p:spPr/>
        <p:txBody>
          <a:bodyPr/>
          <a:lstStyle/>
          <a:p>
            <a:fld id="{C7577BD8-4447-E942-8A40-5E6F9E51EB94}" type="slidenum">
              <a:rPr lang="en-US" smtClean="0"/>
              <a:t>16</a:t>
            </a:fld>
            <a:endParaRPr lang="en-US"/>
          </a:p>
        </p:txBody>
      </p:sp>
      <p:pic>
        <p:nvPicPr>
          <p:cNvPr id="5" name="Picture 4" descr="des mg paris 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4080" y="155448"/>
            <a:ext cx="1462747" cy="699771"/>
          </a:xfrm>
          <a:prstGeom prst="rect">
            <a:avLst/>
          </a:prstGeom>
        </p:spPr>
      </p:pic>
    </p:spTree>
    <p:extLst>
      <p:ext uri="{BB962C8B-B14F-4D97-AF65-F5344CB8AC3E}">
        <p14:creationId xmlns:p14="http://schemas.microsoft.com/office/powerpoint/2010/main" val="29233564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Society</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90220436"/>
              </p:ext>
            </p:extLst>
          </p:nvPr>
        </p:nvGraphicFramePr>
        <p:xfrm>
          <a:off x="378374" y="646302"/>
          <a:ext cx="8229600" cy="46256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C7577BD8-4447-E942-8A40-5E6F9E51EB94}" type="slidenum">
              <a:rPr lang="en-US" smtClean="0"/>
              <a:t>17</a:t>
            </a:fld>
            <a:endParaRPr lang="en-US"/>
          </a:p>
        </p:txBody>
      </p:sp>
      <p:pic>
        <p:nvPicPr>
          <p:cNvPr id="8" name="Picture 7" descr="des mg paris 7.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34080" y="169986"/>
            <a:ext cx="1462747" cy="699771"/>
          </a:xfrm>
          <a:prstGeom prst="rect">
            <a:avLst/>
          </a:prstGeom>
        </p:spPr>
      </p:pic>
      <p:sp>
        <p:nvSpPr>
          <p:cNvPr id="3" name="TextBox 2"/>
          <p:cNvSpPr txBox="1"/>
          <p:nvPr/>
        </p:nvSpPr>
        <p:spPr>
          <a:xfrm rot="10800000" flipV="1">
            <a:off x="857649" y="4600938"/>
            <a:ext cx="7558414" cy="923330"/>
          </a:xfrm>
          <a:prstGeom prst="rect">
            <a:avLst/>
          </a:prstGeom>
          <a:noFill/>
        </p:spPr>
        <p:txBody>
          <a:bodyPr wrap="square" rtlCol="0">
            <a:spAutoFit/>
          </a:bodyPr>
          <a:lstStyle/>
          <a:p>
            <a:r>
              <a:rPr lang="fr-FR" i="1" dirty="0" smtClean="0"/>
              <a:t>« If I want to subscribe at the gym, I need a sports licence. If I want to compeet with other girls I need the licence that says Female. »(</a:t>
            </a:r>
            <a:r>
              <a:rPr lang="fr-FR" i="1" dirty="0"/>
              <a:t>E09)</a:t>
            </a:r>
            <a:endParaRPr lang="en-GB" dirty="0"/>
          </a:p>
          <a:p>
            <a:endParaRPr lang="en-US" dirty="0"/>
          </a:p>
        </p:txBody>
      </p:sp>
    </p:spTree>
    <p:extLst>
      <p:ext uri="{BB962C8B-B14F-4D97-AF65-F5344CB8AC3E}">
        <p14:creationId xmlns:p14="http://schemas.microsoft.com/office/powerpoint/2010/main" val="25750694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3310467" cy="1252728"/>
          </a:xfrm>
        </p:spPr>
        <p:txBody>
          <a:bodyPr/>
          <a:lstStyle/>
          <a:p>
            <a:r>
              <a:rPr lang="en-US" dirty="0" smtClean="0"/>
              <a:t>Discussion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Main results</a:t>
            </a:r>
          </a:p>
          <a:p>
            <a:pPr lvl="1"/>
            <a:r>
              <a:rPr lang="en-US" dirty="0" smtClean="0"/>
              <a:t>swimming = paradox</a:t>
            </a:r>
          </a:p>
          <a:p>
            <a:pPr lvl="1"/>
            <a:r>
              <a:rPr lang="en-US" dirty="0" smtClean="0"/>
              <a:t>Locker room</a:t>
            </a:r>
          </a:p>
          <a:p>
            <a:pPr lvl="1"/>
            <a:r>
              <a:rPr lang="en-US" dirty="0" smtClean="0"/>
              <a:t>Specific obstacles vs general obstacles</a:t>
            </a:r>
          </a:p>
          <a:p>
            <a:endParaRPr lang="en-US" dirty="0"/>
          </a:p>
          <a:p>
            <a:r>
              <a:rPr lang="en-US" dirty="0" smtClean="0"/>
              <a:t>Emerging concepts</a:t>
            </a:r>
          </a:p>
          <a:p>
            <a:pPr lvl="1"/>
            <a:r>
              <a:rPr lang="en-US" dirty="0" smtClean="0"/>
              <a:t>Depression</a:t>
            </a:r>
          </a:p>
          <a:p>
            <a:pPr lvl="1"/>
            <a:r>
              <a:rPr lang="en-US" dirty="0" smtClean="0"/>
              <a:t>Passing = specific community concept</a:t>
            </a:r>
          </a:p>
          <a:p>
            <a:endParaRPr lang="en-US" dirty="0"/>
          </a:p>
          <a:p>
            <a:r>
              <a:rPr lang="en-US" dirty="0" smtClean="0"/>
              <a:t>Gender identity vs sexual identity</a:t>
            </a:r>
            <a:endParaRPr lang="en-US" dirty="0"/>
          </a:p>
        </p:txBody>
      </p:sp>
      <p:sp>
        <p:nvSpPr>
          <p:cNvPr id="4" name="Slide Number Placeholder 3"/>
          <p:cNvSpPr>
            <a:spLocks noGrp="1"/>
          </p:cNvSpPr>
          <p:nvPr>
            <p:ph type="sldNum" sz="quarter" idx="12"/>
          </p:nvPr>
        </p:nvSpPr>
        <p:spPr/>
        <p:txBody>
          <a:bodyPr/>
          <a:lstStyle/>
          <a:p>
            <a:fld id="{C7577BD8-4447-E942-8A40-5E6F9E51EB94}" type="slidenum">
              <a:rPr lang="en-US" smtClean="0"/>
              <a:t>18</a:t>
            </a:fld>
            <a:endParaRPr lang="en-US"/>
          </a:p>
        </p:txBody>
      </p:sp>
      <p:pic>
        <p:nvPicPr>
          <p:cNvPr id="6" name="Picture 5" descr="des mg paris 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4080" y="169986"/>
            <a:ext cx="1462747" cy="699771"/>
          </a:xfrm>
          <a:prstGeom prst="rect">
            <a:avLst/>
          </a:prstGeom>
        </p:spPr>
      </p:pic>
    </p:spTree>
    <p:extLst>
      <p:ext uri="{BB962C8B-B14F-4D97-AF65-F5344CB8AC3E}">
        <p14:creationId xmlns:p14="http://schemas.microsoft.com/office/powerpoint/2010/main" val="9622022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3691467" cy="1252728"/>
          </a:xfrm>
        </p:spPr>
        <p:txBody>
          <a:bodyPr/>
          <a:lstStyle/>
          <a:p>
            <a:r>
              <a:rPr lang="en-US" dirty="0" smtClean="0"/>
              <a:t>Discussion</a:t>
            </a:r>
            <a:endParaRPr lang="en-US" dirty="0"/>
          </a:p>
        </p:txBody>
      </p:sp>
      <p:sp>
        <p:nvSpPr>
          <p:cNvPr id="3" name="Content Placeholder 2"/>
          <p:cNvSpPr>
            <a:spLocks noGrp="1"/>
          </p:cNvSpPr>
          <p:nvPr>
            <p:ph idx="1"/>
          </p:nvPr>
        </p:nvSpPr>
        <p:spPr/>
        <p:txBody>
          <a:bodyPr>
            <a:normAutofit/>
          </a:bodyPr>
          <a:lstStyle/>
          <a:p>
            <a:r>
              <a:rPr lang="en-US" dirty="0" smtClean="0"/>
              <a:t>In </a:t>
            </a:r>
            <a:r>
              <a:rPr lang="en-US" dirty="0"/>
              <a:t>G</a:t>
            </a:r>
            <a:r>
              <a:rPr lang="en-US" dirty="0" smtClean="0"/>
              <a:t>eneral </a:t>
            </a:r>
            <a:r>
              <a:rPr lang="en-US" dirty="0"/>
              <a:t>P</a:t>
            </a:r>
            <a:r>
              <a:rPr lang="en-US" dirty="0" smtClean="0"/>
              <a:t>ractice</a:t>
            </a:r>
          </a:p>
          <a:p>
            <a:pPr lvl="1"/>
            <a:r>
              <a:rPr lang="en-US" dirty="0" smtClean="0"/>
              <a:t>Holistic approach</a:t>
            </a:r>
          </a:p>
          <a:p>
            <a:pPr lvl="1"/>
            <a:r>
              <a:rPr lang="en-US" dirty="0" smtClean="0"/>
              <a:t>sports as an excuse to talk about everything else</a:t>
            </a:r>
            <a:endParaRPr lang="en-US" dirty="0"/>
          </a:p>
          <a:p>
            <a:r>
              <a:rPr lang="en-US" dirty="0" smtClean="0"/>
              <a:t>Solutions to overcome the barriers</a:t>
            </a:r>
          </a:p>
          <a:p>
            <a:pPr lvl="1"/>
            <a:r>
              <a:rPr lang="en-US" dirty="0" smtClean="0"/>
              <a:t>Practice </a:t>
            </a:r>
            <a:r>
              <a:rPr lang="en-US" dirty="0"/>
              <a:t>in groups</a:t>
            </a:r>
          </a:p>
          <a:p>
            <a:pPr lvl="1"/>
            <a:r>
              <a:rPr lang="en-US" dirty="0" smtClean="0"/>
              <a:t>Sports </a:t>
            </a:r>
            <a:r>
              <a:rPr lang="en-US" dirty="0"/>
              <a:t>supervisor</a:t>
            </a:r>
          </a:p>
          <a:p>
            <a:pPr lvl="1"/>
            <a:r>
              <a:rPr lang="en-US" dirty="0"/>
              <a:t>Sports as a therapy</a:t>
            </a:r>
          </a:p>
          <a:p>
            <a:pPr lvl="1"/>
            <a:r>
              <a:rPr lang="en-US" dirty="0"/>
              <a:t>No link with HIV</a:t>
            </a:r>
          </a:p>
          <a:p>
            <a:endParaRPr lang="en-US" dirty="0"/>
          </a:p>
        </p:txBody>
      </p:sp>
      <p:sp>
        <p:nvSpPr>
          <p:cNvPr id="4" name="Slide Number Placeholder 3"/>
          <p:cNvSpPr>
            <a:spLocks noGrp="1"/>
          </p:cNvSpPr>
          <p:nvPr>
            <p:ph type="sldNum" sz="quarter" idx="12"/>
          </p:nvPr>
        </p:nvSpPr>
        <p:spPr/>
        <p:txBody>
          <a:bodyPr/>
          <a:lstStyle/>
          <a:p>
            <a:fld id="{C7577BD8-4447-E942-8A40-5E6F9E51EB94}" type="slidenum">
              <a:rPr lang="en-US" smtClean="0"/>
              <a:t>19</a:t>
            </a:fld>
            <a:endParaRPr lang="en-US" dirty="0"/>
          </a:p>
        </p:txBody>
      </p:sp>
      <p:pic>
        <p:nvPicPr>
          <p:cNvPr id="5" name="Picture 4" descr="des mg paris 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4080" y="169986"/>
            <a:ext cx="1462747" cy="699771"/>
          </a:xfrm>
          <a:prstGeom prst="rect">
            <a:avLst/>
          </a:prstGeom>
        </p:spPr>
      </p:pic>
    </p:spTree>
    <p:extLst>
      <p:ext uri="{BB962C8B-B14F-4D97-AF65-F5344CB8AC3E}">
        <p14:creationId xmlns:p14="http://schemas.microsoft.com/office/powerpoint/2010/main" val="32708821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7303911" cy="1252728"/>
          </a:xfrm>
        </p:spPr>
        <p:txBody>
          <a:bodyPr/>
          <a:lstStyle/>
          <a:p>
            <a:r>
              <a:rPr lang="en-US" dirty="0" smtClean="0"/>
              <a:t>Strengths and Limitations</a:t>
            </a:r>
            <a:endParaRPr lang="en-US" dirty="0"/>
          </a:p>
        </p:txBody>
      </p:sp>
      <p:sp>
        <p:nvSpPr>
          <p:cNvPr id="3" name="Content Placeholder 2"/>
          <p:cNvSpPr>
            <a:spLocks noGrp="1"/>
          </p:cNvSpPr>
          <p:nvPr>
            <p:ph idx="1"/>
          </p:nvPr>
        </p:nvSpPr>
        <p:spPr>
          <a:xfrm>
            <a:off x="457200" y="1408176"/>
            <a:ext cx="8229600" cy="5449823"/>
          </a:xfrm>
        </p:spPr>
        <p:txBody>
          <a:bodyPr/>
          <a:lstStyle/>
          <a:p>
            <a:r>
              <a:rPr lang="en-US" dirty="0" smtClean="0"/>
              <a:t>Innovative topic</a:t>
            </a:r>
          </a:p>
          <a:p>
            <a:endParaRPr lang="en-US" dirty="0" smtClean="0"/>
          </a:p>
          <a:p>
            <a:r>
              <a:rPr lang="en-US" dirty="0" smtClean="0"/>
              <a:t>Double-coding</a:t>
            </a:r>
          </a:p>
          <a:p>
            <a:endParaRPr lang="en-US" dirty="0" smtClean="0"/>
          </a:p>
          <a:p>
            <a:r>
              <a:rPr lang="en-US" dirty="0" smtClean="0"/>
              <a:t>The interviewer position (young doctor vs young doctor)</a:t>
            </a:r>
          </a:p>
          <a:p>
            <a:endParaRPr lang="en-US" dirty="0" smtClean="0"/>
          </a:p>
          <a:p>
            <a:r>
              <a:rPr lang="en-US" dirty="0" smtClean="0"/>
              <a:t>One “double” interview</a:t>
            </a:r>
          </a:p>
          <a:p>
            <a:endParaRPr lang="en-US" dirty="0" smtClean="0"/>
          </a:p>
          <a:p>
            <a:r>
              <a:rPr lang="en-US" dirty="0" smtClean="0"/>
              <a:t>No software</a:t>
            </a:r>
            <a:endParaRPr lang="en-US" dirty="0"/>
          </a:p>
          <a:p>
            <a:pPr marL="118872" indent="0">
              <a:buNone/>
            </a:pPr>
            <a:endParaRPr lang="en-US" dirty="0" smtClean="0"/>
          </a:p>
        </p:txBody>
      </p:sp>
      <p:sp>
        <p:nvSpPr>
          <p:cNvPr id="4" name="Slide Number Placeholder 3"/>
          <p:cNvSpPr>
            <a:spLocks noGrp="1"/>
          </p:cNvSpPr>
          <p:nvPr>
            <p:ph type="sldNum" sz="quarter" idx="12"/>
          </p:nvPr>
        </p:nvSpPr>
        <p:spPr/>
        <p:txBody>
          <a:bodyPr/>
          <a:lstStyle/>
          <a:p>
            <a:fld id="{C7577BD8-4447-E942-8A40-5E6F9E51EB94}" type="slidenum">
              <a:rPr lang="en-US" smtClean="0"/>
              <a:t>20</a:t>
            </a:fld>
            <a:endParaRPr lang="en-US"/>
          </a:p>
        </p:txBody>
      </p:sp>
      <p:pic>
        <p:nvPicPr>
          <p:cNvPr id="5" name="Picture 4" descr="des mg paris 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4080" y="169986"/>
            <a:ext cx="1462747" cy="699771"/>
          </a:xfrm>
          <a:prstGeom prst="rect">
            <a:avLst/>
          </a:prstGeom>
        </p:spPr>
      </p:pic>
    </p:spTree>
    <p:extLst>
      <p:ext uri="{BB962C8B-B14F-4D97-AF65-F5344CB8AC3E}">
        <p14:creationId xmlns:p14="http://schemas.microsoft.com/office/powerpoint/2010/main" val="19832206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Please don’t eat me !</a:t>
            </a:r>
            <a:endParaRPr lang="en-US" dirty="0"/>
          </a:p>
        </p:txBody>
      </p:sp>
      <p:sp>
        <p:nvSpPr>
          <p:cNvPr id="4" name="Slide Number Placeholder 3"/>
          <p:cNvSpPr>
            <a:spLocks noGrp="1"/>
          </p:cNvSpPr>
          <p:nvPr>
            <p:ph type="sldNum" sz="quarter" idx="12"/>
          </p:nvPr>
        </p:nvSpPr>
        <p:spPr/>
        <p:txBody>
          <a:bodyPr/>
          <a:lstStyle/>
          <a:p>
            <a:fld id="{C7577BD8-4447-E942-8A40-5E6F9E51EB94}" type="slidenum">
              <a:rPr lang="en-US" smtClean="0"/>
              <a:t>21</a:t>
            </a:fld>
            <a:endParaRPr lang="en-US"/>
          </a:p>
        </p:txBody>
      </p:sp>
      <p:pic>
        <p:nvPicPr>
          <p:cNvPr id="7" name="Content Placeholder 6" descr="breathe.jpg"/>
          <p:cNvPicPr>
            <a:picLocks noGrp="1" noChangeAspect="1"/>
          </p:cNvPicPr>
          <p:nvPr>
            <p:ph idx="1"/>
          </p:nvPr>
        </p:nvPicPr>
        <p:blipFill>
          <a:blip r:embed="rId2">
            <a:extLst>
              <a:ext uri="{28A0092B-C50C-407E-A947-70E740481C1C}">
                <a14:useLocalDpi xmlns:a14="http://schemas.microsoft.com/office/drawing/2010/main" val="0"/>
              </a:ext>
            </a:extLst>
          </a:blip>
          <a:srcRect l="-16712" r="-16712"/>
          <a:stretch>
            <a:fillRect/>
          </a:stretch>
        </p:blipFill>
        <p:spPr>
          <a:xfrm>
            <a:off x="1910644" y="2466269"/>
            <a:ext cx="5568244" cy="3129989"/>
          </a:xfrm>
        </p:spPr>
      </p:pic>
      <p:pic>
        <p:nvPicPr>
          <p:cNvPr id="9" name="Picture 8" descr="des mg paris 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5513" y="152530"/>
            <a:ext cx="1462747" cy="699771"/>
          </a:xfrm>
          <a:prstGeom prst="rect">
            <a:avLst/>
          </a:prstGeom>
        </p:spPr>
      </p:pic>
    </p:spTree>
    <p:extLst>
      <p:ext uri="{BB962C8B-B14F-4D97-AF65-F5344CB8AC3E}">
        <p14:creationId xmlns:p14="http://schemas.microsoft.com/office/powerpoint/2010/main" val="69498622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Module.thmx</Template>
  <TotalTime>6547</TotalTime>
  <Words>718</Words>
  <Application>Microsoft Office PowerPoint</Application>
  <PresentationFormat>Affichage à l'écran (4:3)</PresentationFormat>
  <Paragraphs>244</Paragraphs>
  <Slides>21</Slides>
  <Notes>10</Notes>
  <HiddenSlides>0</HiddenSlides>
  <MMClips>0</MMClips>
  <ScaleCrop>false</ScaleCrop>
  <HeadingPairs>
    <vt:vector size="4" baseType="variant">
      <vt:variant>
        <vt:lpstr>Thème</vt:lpstr>
      </vt:variant>
      <vt:variant>
        <vt:i4>1</vt:i4>
      </vt:variant>
      <vt:variant>
        <vt:lpstr>Titres des diapositives</vt:lpstr>
      </vt:variant>
      <vt:variant>
        <vt:i4>21</vt:i4>
      </vt:variant>
    </vt:vector>
  </HeadingPairs>
  <TitlesOfParts>
    <vt:vector size="22" baseType="lpstr">
      <vt:lpstr>Module</vt:lpstr>
      <vt:lpstr>Qualitative study :  Obstacles to physical activity in the MTF Transgender population  Gilles de la Londe J, Mignotte K, Aubert JP</vt:lpstr>
      <vt:lpstr>Conflicts of interest</vt:lpstr>
      <vt:lpstr>Definition: Transgender</vt:lpstr>
      <vt:lpstr>Background</vt:lpstr>
      <vt:lpstr>Research Question</vt:lpstr>
      <vt:lpstr>Method</vt:lpstr>
      <vt:lpstr>Population (n=15)</vt:lpstr>
      <vt:lpstr>3 categories of obstacles</vt:lpstr>
      <vt:lpstr>“Myself”</vt:lpstr>
      <vt:lpstr>Présentation PowerPoint</vt:lpstr>
      <vt:lpstr>“Myself”</vt:lpstr>
      <vt:lpstr>“Myself”</vt:lpstr>
      <vt:lpstr>“Myself”</vt:lpstr>
      <vt:lpstr>“The Other”</vt:lpstr>
      <vt:lpstr>The others</vt:lpstr>
      <vt:lpstr>The others</vt:lpstr>
      <vt:lpstr>Society</vt:lpstr>
      <vt:lpstr>Discussion</vt:lpstr>
      <vt:lpstr>Discussion</vt:lpstr>
      <vt:lpstr>Strengths and Limitations</vt:lpstr>
      <vt:lpstr>Please don’t eat me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Gilles de la Londe J, Mignotte K, Aubert JP. Qualitative study : Obstacles to physical activity in the MTF Transgender population. EGPRN. Attard Malta, 2013.</dc:title>
  <dc:creator>Julie</dc:creator>
  <cp:lastModifiedBy>Jean-Pierre AUBERT</cp:lastModifiedBy>
  <cp:revision>102</cp:revision>
  <dcterms:created xsi:type="dcterms:W3CDTF">2013-10-15T22:38:23Z</dcterms:created>
  <dcterms:modified xsi:type="dcterms:W3CDTF">2013-11-22T18:31:00Z</dcterms:modified>
</cp:coreProperties>
</file>